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EA62-275E-49D7-B5D3-3E1A2BB4CFCA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8609-6C22-475F-9898-4E2D59E739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8610600" cy="35813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Общественный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фонд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«Фонд местных сообществ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Енбекшиказахского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района»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Алматинской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области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г. Иссык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1276350" cy="153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Хихизахунова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Рушангуль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Построю жизнь заново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”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Описание: C:\Users\Иван\Desktop\Фото для отчета ФЕЦА\Фото Шелек Консультации 14.11.2014\DSC0247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87909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071801"/>
            <a:ext cx="82296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жила в с супругом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г.Алматы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  октябре 2014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 родила долгожданную дочку, но радость была омрачена тем , что ребенок родился без пальцев рук и ног.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рождения ребенка-инвалида, муж сразу бросил семью. Мне пришлось вернуться в родительский дом  и проживать с отцом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пенсионером, мама умерла несколько лет назад. Стали жить на минимальную  пенсию отца. Денег катастрофически не хватало, а муж отказался оказывать материальную помощь. Я осталась один на один со своими проблемами , обратиться к адвокатам не имела материальной возможности.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Услышав открытии бесплатного консультационного пункта для инвалидов, я обратилась туда и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получила подробную информацию не только об обязанностях бывшего супруга по воспитанию 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содержанию дочери, а также об его обязанностях содержать меня до достижения ребенка 3-х летнего возраста.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помогли составить два заявления в суд 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вынесении судебного приказа о взыскании алиментов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заявление о взыскании алиментов на моё содержание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достижения ребенка 3-х лет.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настоящее время оба заявления судом рассмотрены 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удовлетворены в мою пользу, бывший муж будет платить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алименты и мне и ребенку. Теперь , когда  решилась эт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, я поняла , что в жизни не всё так плохо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пытаюсь всё строить заново.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Впереди несколько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сложных операций дочери, но думаю , что все будет хорошо.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5334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Инвалид 1 гр. по зрению Ибрагимова Г</a:t>
            </a:r>
            <a:r>
              <a:rPr lang="ru-RU" sz="3200" b="1" dirty="0"/>
              <a:t>.</a:t>
            </a:r>
            <a:endParaRPr lang="ru-RU" sz="3200" dirty="0"/>
          </a:p>
        </p:txBody>
      </p:sp>
      <p:pic>
        <p:nvPicPr>
          <p:cNvPr id="4" name="Рисунок 3" descr="Описание: C:\Users\Иван\Desktop\Фото для отчета ФЕЦА\фото семинар 29.10.14\Семинар с.Шелек 29.10.14г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862106" cy="236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963543"/>
            <a:ext cx="8610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«Открытие консультационного пункта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с.Шелек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рамках проекта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«Меняем жизнь вместе» стало большим событием для инвалидов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Шелекского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региона , мы получили возможность получить бесплатные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юридические консультации , узнать о своих правах и льготах ,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поучаствовать в различных семинарах и тренингах. Мне казалось,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что я почти все знаю о правах инвалидов , на примере оказалось ,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что о многих льготах для инвалидов я слышала впервые.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 примеру о том , что инвалиды всех групп документируются бесплатно.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прошлом году я меняла удостоверение личности и заплатила госпошлину.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мне в ЦОНЕ никто не сказал о такой льготе.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Вообще государственные органы не  заинтересованы в том , чтобы инвалиды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знали о своих правах и льготах.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Но самое главное,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поучаствовав в семинарах ,тренингах  в рамках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этого проекта инвалиды решили объединиться 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создали корпоративный фонд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Ерекш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і таңдау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»,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который будет  объединять  инвалидов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Шелекского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региона . В настоящее время</a:t>
            </a: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уже проведена регистрация фонда в органах</a:t>
            </a: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 юстиции. Мы поняли и то, что наше  общество </a:t>
            </a: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еще мало приспособлено для того, чтобы инвалиды </a:t>
            </a: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были  его неотъемлемыми и полноправными </a:t>
            </a: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itchFamily="18" charset="0"/>
              </a:rPr>
              <a:t>участниками, поэтому все  свои проблемы будем теперь решать сообща».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 организации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Общественный фонд «Фонд местных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сообществ</a:t>
            </a:r>
          </a:p>
          <a:p>
            <a:pPr lvl="0">
              <a:buNone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Енбекшиказахского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района»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(далее ФМС)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некоммерческая организация, основанная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16 июня 2007 года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</a:p>
          <a:p>
            <a:pPr lvl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расположением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г.Есик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Енбекшиказахского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района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Алматинской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области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Миссия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Фонда    -    улучшение    качества    жизни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местного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сообщества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через: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культуры партнерства трех секторов общества (власти, бизнеса и общества);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внедрение открытых и прозрачных конкурсных механизмов финансирования социальной сферы;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аккумулирование средств местного сообщества для поддержки гражданских инициатив.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Общие результаты за 2010 – 2014 гг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Инвестировано в решение социальных проблем района  - 325 897 634 тенге,</a:t>
            </a: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Профинансировано ФМС и реализовано НПО и инициативными группами 36  социально-значимых проектов на сумму 10 881 737 тенге,</a:t>
            </a: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Созданы по проектам и деятельности ФМС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Енбекшиказахского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района более 50 социальных рабочих мест,</a:t>
            </a: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Количество обученных по проектам – 1300 человек</a:t>
            </a: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Обучено и привлечено к деятельности по различным реализованным проектам   738 волонтера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Мини-проект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«Изменим жизнь вместе»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Начало проекта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–сентябрь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2014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География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Енбекшиказахский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район,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Алматинская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область 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Спонсоры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- ОО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«Правовой центр женских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инициатив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«Сана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Сез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</a:rPr>
              <a:t>ім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Фонд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Евразия Центральной Азии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Представительства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Европейского Союза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Республике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Казахстан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Цель 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проекта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способствовать созданию равных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прав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возможностей для инвалидов,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устранению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дискриминации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барьеров, с которыми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сталкиваются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люди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ограниченными возможностями, а так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же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вовлечение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инвалидов в жизнь общества.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АНАЛИТИЧЕСКИЕ  ИССЛЕДОВАНИЯ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05400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</a:rPr>
              <a:t>Почти 2/3  инвалидов  района трудоспособны, но не могут найти работу, соответствующую их квалификации, а позиция нанимателей дискриминирует право инвалидов на труд. При устройстве на работу люди с ограниченными возможностями чаще всего сталкиваются с проблемами психологического характера: потенциальные работодатели нередко отказывают в вакантном месте под благовидными предлогами по причине нежелания сталкиваться с определенными трудностями – частыми больничными работника, несовместимостью со «здоровым» коллективом и т.п. , а если предлагают работу , то она не  соответствует состоянию здоровья и квалификации инвалидов.</a:t>
            </a:r>
          </a:p>
          <a:p>
            <a:pPr>
              <a:buFont typeface="Wingdings" pitchFamily="2" charset="2"/>
              <a:buChar char="v"/>
            </a:pP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6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</a:rPr>
              <a:t>2/3 инвалидов не знаю  о своих правах и льготах , предусмотренных законами Республики Казахстан.</a:t>
            </a:r>
          </a:p>
          <a:p>
            <a:pPr>
              <a:buFont typeface="Wingdings" pitchFamily="2" charset="2"/>
              <a:buChar char="v"/>
            </a:pPr>
            <a:endParaRPr lang="ru-RU" sz="6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</a:rPr>
              <a:t>Государственные органы  не заинтересованы в правовой информированности людей с ограниченными возможностями.</a:t>
            </a:r>
          </a:p>
          <a:p>
            <a:pPr>
              <a:buFont typeface="Wingdings" pitchFamily="2" charset="2"/>
              <a:buChar char="v"/>
            </a:pPr>
            <a:endParaRPr lang="ru-RU" sz="6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</a:rPr>
              <a:t>В Дорожной карте не предусмотрена  работа для людей с ограниченными возможностями.</a:t>
            </a:r>
          </a:p>
          <a:p>
            <a:pPr>
              <a:buFont typeface="Wingdings" pitchFamily="2" charset="2"/>
              <a:buChar char="v"/>
            </a:pPr>
            <a:endParaRPr lang="ru-RU" sz="6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</a:rPr>
              <a:t>Государственные органы не создают рабочие места для инвалидов и  не контролируют исполнение работодателями исполнения законов , касающихся трудовых прав инвалидов. Отсутствуют механизмы реализации данных положений Закона.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Результаты проекта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«Меняем жизнь вместе»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47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В  </a:t>
            </a:r>
            <a:r>
              <a:rPr lang="ru-RU" sz="4200" b="1" dirty="0" err="1">
                <a:solidFill>
                  <a:schemeClr val="accent1">
                    <a:lumMod val="50000"/>
                  </a:schemeClr>
                </a:solidFill>
              </a:rPr>
              <a:t>с.Шелек</a:t>
            </a: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 был открыт консультационный пункт , где  117 инвалидов получили разъяснительную информацию о своих правах и льготах, предусмотренных законодательством РК .</a:t>
            </a:r>
          </a:p>
          <a:p>
            <a:pPr lvl="0">
              <a:buFont typeface="Wingdings" pitchFamily="2" charset="2"/>
              <a:buChar char="v"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20 родителей подростков-инвалидов и социальных работников прошли  обучающий семинар-тренинг и получили знания о путях получения образования их детьми.</a:t>
            </a:r>
            <a:endParaRPr lang="ru-RU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20 инвалидов прошли  обучение на тренинге об основах организации малого бизнеса и частном предпринимательстве.</a:t>
            </a:r>
          </a:p>
          <a:p>
            <a:pPr lvl="0">
              <a:buFont typeface="Wingdings" pitchFamily="2" charset="2"/>
              <a:buChar char="v"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Подготовлены и распечатаны 200 буклетов , которые содержат  информацию об основных правах и льготах  инвалидов.</a:t>
            </a:r>
          </a:p>
          <a:p>
            <a:pPr lvl="0">
              <a:buFont typeface="Wingdings" pitchFamily="2" charset="2"/>
              <a:buChar char="v"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20 родителей детей-инвалидов прошли тренинг и получили знания о льготах и правах .</a:t>
            </a:r>
          </a:p>
          <a:p>
            <a:pPr lvl="0">
              <a:buFont typeface="Wingdings" pitchFamily="2" charset="2"/>
              <a:buChar char="v"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Организован и проведен «Круглый стол»  представителей </a:t>
            </a:r>
            <a:r>
              <a:rPr lang="ru-RU" sz="4200" b="1" dirty="0" err="1">
                <a:solidFill>
                  <a:schemeClr val="accent1">
                    <a:lumMod val="50000"/>
                  </a:schemeClr>
                </a:solidFill>
              </a:rPr>
              <a:t>гос.органов</a:t>
            </a: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 и инвалидов ,где были обсуждены проблемные вопросы людей с ограниченными возможностями.</a:t>
            </a:r>
          </a:p>
          <a:p>
            <a:pPr lvl="0">
              <a:buFont typeface="Wingdings" pitchFamily="2" charset="2"/>
              <a:buChar char="v"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Распечатаны и розданы 400 буклетов об основных правах и льготах инвалидов  </a:t>
            </a:r>
            <a:endParaRPr lang="ru-RU" sz="42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4343400" cy="16764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Тренинг об основах организации малого бизнеса и частном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предпринимательстве  	29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октября 2014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Иван\Desktop\Проект Изменим жизнь вместе\Семинар 29.10.2014\фото семинар 29.10.14\Семинар с.Шелек 29.10.2014г. тренер Захира Бегалиева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810000" cy="275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ван\Desktop\ФМК\Проект Меняем жизнь вместе\Фото для отчета ФЕЦА\Семинар 13.11.2014г\DSC0244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9624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1000" y="4343400"/>
            <a:ext cx="4191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Тренинг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13 ноября 2014 года с родителями детей-инвалидов о возможность получения ими образования 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профессиональной 	подготовки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0"/>
            <a:ext cx="8382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Мероприятия проекта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ван\Desktop\ФМК\Проект Меняем жизнь вместе\Фото для отчета ФЕЦА\Фото консультаций на 14.11.2014 г\На приеме мама ребенка инвалида Власова Елена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3528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43000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Мама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ребенка-инвалида Власова Елена получает юридическую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консультацию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C:\Users\Иван\Desktop\ФМК\Проект Меняем жизнь вместе\Фото для отчета ФЕЦА\Фото консультаций на 14.11.2014 г\На консультации инвалид 2 гр. Анисова А.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3528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3124200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Юридическую консультацию получает инвалид 2-й группы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Анисова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Бенефициары проекта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C:\Users\Иван\Desktop\ФМК\Проект Меняем жизнь вместе\Фото для отчета ФЕЦА\Фото консультаций на 14.11.2014 г\На консультации мама 2х инвалидов с детства Шарипова З.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377083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53340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консультации мама 2-х детей-инвалидов Шарипова 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Партнеры проекта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C:\Users\Иван\Desktop\ФМК\Проект Меняем жизнь вместе\Фото для отчета ФЕЦА\Тренинг 18 декабря 2014\Мать ребенка инвалида Тухтахунова Надира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2971800" cy="1889090"/>
          </a:xfrm>
          <a:prstGeom prst="rect">
            <a:avLst/>
          </a:prstGeom>
          <a:noFill/>
          <a:ln>
            <a:noFill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838200"/>
            <a:ext cx="51815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Тренинг 18 декабря 2014 года на тему «Уход на дому .  Права и льготы для    родителей и опекунов,  воспитывающих детей с ограниченными  возможностями».</a:t>
            </a:r>
          </a:p>
        </p:txBody>
      </p:sp>
      <p:pic>
        <p:nvPicPr>
          <p:cNvPr id="11" name="Рисунок 10" descr="C:\Users\Иван\Desktop\ФМК\Проект Меняем жизнь вместе\Фото для отчета ФЕЦА\Фото Круглый стол 8.12.14г\Зам.акима Шелекского акимата Бектасов М.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0480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3303657"/>
            <a:ext cx="548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Круглый стол 08.12. 2014г., выступает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зам.акима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Шелекского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с/округа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Бектасов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" name="Рисунок 12" descr="C:\Users\Иван\Desktop\ФМК\Проект Меняем жизнь вместе\Фото для отчета ФЕЦА\Фото Круглый стол 8.12.14г\DSC0253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3124200" cy="1792472"/>
          </a:xfrm>
          <a:prstGeom prst="rect">
            <a:avLst/>
          </a:prstGeom>
          <a:noFill/>
          <a:ln>
            <a:noFill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5334000"/>
            <a:ext cx="4933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Участники «Круглого стола»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представители государственных органов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934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Общественный фонд       «Фонд местных сообществ          Енбекшиказахского района»       Алматинской  области г. Иссык  </vt:lpstr>
      <vt:lpstr>Об организации </vt:lpstr>
      <vt:lpstr>Общие результаты за 2010 – 2014 гг.</vt:lpstr>
      <vt:lpstr>Мини-проект «Изменим жизнь вместе»</vt:lpstr>
      <vt:lpstr>АНАЛИТИЧЕСКИЕ  ИССЛЕДОВАНИЯ</vt:lpstr>
      <vt:lpstr>Результаты проекта  «Меняем жизнь вместе» </vt:lpstr>
      <vt:lpstr>Тренинг об основах организации малого бизнеса и частном предпринимательстве   29 октября 2014 года </vt:lpstr>
      <vt:lpstr>Бенефициары проекта </vt:lpstr>
      <vt:lpstr>Партнеры проекта  </vt:lpstr>
      <vt:lpstr>Хихизахунова Рушангуль: “Построю жизнь заново”</vt:lpstr>
      <vt:lpstr>Инвалид 1 гр. по зрению Ибрагимова Г.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Общественный фонд       «Фонд местных сообществ          Енбекшиказахского района»       Алматинской  области г. Иссык</dc:title>
  <dc:creator>rkenzhetayeva</dc:creator>
  <cp:lastModifiedBy>rkenzhetayeva</cp:lastModifiedBy>
  <cp:revision>8</cp:revision>
  <dcterms:created xsi:type="dcterms:W3CDTF">2015-03-18T20:51:33Z</dcterms:created>
  <dcterms:modified xsi:type="dcterms:W3CDTF">2015-03-18T21:35:43Z</dcterms:modified>
</cp:coreProperties>
</file>