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7" r:id="rId2"/>
    <p:sldId id="340" r:id="rId3"/>
    <p:sldId id="259" r:id="rId4"/>
    <p:sldId id="258" r:id="rId5"/>
    <p:sldId id="344" r:id="rId6"/>
    <p:sldId id="345" r:id="rId7"/>
    <p:sldId id="339" r:id="rId8"/>
    <p:sldId id="341" r:id="rId9"/>
    <p:sldId id="342" r:id="rId10"/>
    <p:sldId id="343" r:id="rId11"/>
    <p:sldId id="333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334" r:id="rId22"/>
    <p:sldId id="335" r:id="rId23"/>
    <p:sldId id="336" r:id="rId24"/>
    <p:sldId id="337" r:id="rId25"/>
    <p:sldId id="338" r:id="rId26"/>
  </p:sldIdLst>
  <p:sldSz cx="9144000" cy="6858000" type="screen4x3"/>
  <p:notesSz cx="6858000" cy="9144000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3B75C1-AF26-2742-9EF9-2710D20E8606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DAB4E1-BB6B-024A-9F2E-48D90F5D59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1647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32B431-B7CF-CC45-891A-3AB58C135D4D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61885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32B431-B7CF-CC45-891A-3AB58C135D4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4039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32B431-B7CF-CC45-891A-3AB58C135D4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4358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Стартапы</a:t>
            </a:r>
            <a:r>
              <a:rPr lang="ru-RU" baseline="0" dirty="0" smtClean="0"/>
              <a:t> это не маленькие версии больших компаний</a:t>
            </a:r>
          </a:p>
          <a:p>
            <a:r>
              <a:rPr lang="ru-RU" baseline="0" dirty="0" smtClean="0"/>
              <a:t>Все что мы знаем об управлении это не подходит </a:t>
            </a:r>
            <a:r>
              <a:rPr lang="ru-RU" baseline="0" dirty="0" err="1" smtClean="0"/>
              <a:t>стартапам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32B431-B7CF-CC45-891A-3AB58C135D4D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4358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Нет покупателей</a:t>
            </a:r>
            <a:r>
              <a:rPr lang="ru-RU" baseline="0" dirty="0" smtClean="0"/>
              <a:t> (</a:t>
            </a:r>
            <a:r>
              <a:rPr lang="en-US" baseline="0" dirty="0" smtClean="0"/>
              <a:t>Customer development)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32B431-B7CF-CC45-891A-3AB58C135D4D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4039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Сравнение</a:t>
            </a:r>
            <a:r>
              <a:rPr lang="ru-RU" baseline="0" dirty="0" smtClean="0"/>
              <a:t> с корпоративным сектором и </a:t>
            </a:r>
            <a:r>
              <a:rPr lang="ru-RU" baseline="0" dirty="0" err="1" smtClean="0"/>
              <a:t>наемом</a:t>
            </a:r>
            <a:r>
              <a:rPr lang="ru-RU" baseline="0" dirty="0" smtClean="0"/>
              <a:t> заместителя по продажам</a:t>
            </a:r>
            <a:endParaRPr lang="en-US" baseline="0" dirty="0" smtClean="0"/>
          </a:p>
          <a:p>
            <a:r>
              <a:rPr lang="ru-RU" baseline="0" dirty="0" smtClean="0"/>
              <a:t>Идти в поле!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32B431-B7CF-CC45-891A-3AB58C135D4D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0576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D19FD-35C2-C444-AFDD-1D9AC760566E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0D9FF-B72D-984A-9866-3BB52C9B94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8562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D19FD-35C2-C444-AFDD-1D9AC760566E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0D9FF-B72D-984A-9866-3BB52C9B94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0418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D19FD-35C2-C444-AFDD-1D9AC760566E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0D9FF-B72D-984A-9866-3BB52C9B94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0995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D19FD-35C2-C444-AFDD-1D9AC760566E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0D9FF-B72D-984A-9866-3BB52C9B94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3304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D19FD-35C2-C444-AFDD-1D9AC760566E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0D9FF-B72D-984A-9866-3BB52C9B94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6835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D19FD-35C2-C444-AFDD-1D9AC760566E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0D9FF-B72D-984A-9866-3BB52C9B94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2059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D19FD-35C2-C444-AFDD-1D9AC760566E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0D9FF-B72D-984A-9866-3BB52C9B94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7967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D19FD-35C2-C444-AFDD-1D9AC760566E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0D9FF-B72D-984A-9866-3BB52C9B94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8718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D19FD-35C2-C444-AFDD-1D9AC760566E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0D9FF-B72D-984A-9866-3BB52C9B94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3311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D19FD-35C2-C444-AFDD-1D9AC760566E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0D9FF-B72D-984A-9866-3BB52C9B94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8038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D19FD-35C2-C444-AFDD-1D9AC760566E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0D9FF-B72D-984A-9866-3BB52C9B94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3112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D19FD-35C2-C444-AFDD-1D9AC760566E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0D9FF-B72D-984A-9866-3BB52C9B94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2468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ngbiz.kz" TargetMode="External"/><Relationship Id="rId2" Type="http://schemas.openxmlformats.org/officeDocument/2006/relationships/hyperlink" Target="mailto:koktyshev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pasted-imag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323951" y="1552845"/>
            <a:ext cx="13166824" cy="3318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3074" name="Picture 2" descr="pasted-image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9790" y="2168798"/>
            <a:ext cx="1743521" cy="2133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075" name="Rectangle 3"/>
          <p:cNvSpPr>
            <a:spLocks/>
          </p:cNvSpPr>
          <p:nvPr/>
        </p:nvSpPr>
        <p:spPr bwMode="auto">
          <a:xfrm>
            <a:off x="3540621" y="2752834"/>
            <a:ext cx="4756175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5717" tIns="35717" rIns="35717" bIns="35717" anchor="ctr">
            <a:spAutoFit/>
          </a:bodyPr>
          <a:lstStyle/>
          <a:p>
            <a:pPr algn="l"/>
            <a:r>
              <a:rPr lang="ru-RU" sz="3500" b="1" dirty="0" smtClean="0">
                <a:solidFill>
                  <a:srgbClr val="FFFFFF"/>
                </a:solidFill>
                <a:latin typeface="Cuprum" charset="0"/>
                <a:cs typeface="Cuprum" charset="0"/>
                <a:sym typeface="Cuprum" charset="0"/>
              </a:rPr>
              <a:t>Дизайн-мышление на службе НПО</a:t>
            </a:r>
            <a:endParaRPr lang="ru-RU" sz="1300" dirty="0">
              <a:latin typeface="Cuprum" charset="0"/>
              <a:cs typeface="Cuprum" charset="0"/>
              <a:sym typeface="Cupr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25005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MOST </a:t>
            </a:r>
            <a:r>
              <a:rPr lang="ru-RU" dirty="0" smtClean="0"/>
              <a:t>для НПО и социальных предпринимателей</a:t>
            </a:r>
            <a:endParaRPr lang="ru-RU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550175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6600" dirty="0"/>
          </a:p>
          <a:p>
            <a:pPr marL="0" indent="0" algn="ctr">
              <a:buNone/>
            </a:pPr>
            <a:r>
              <a:rPr lang="ru-RU" sz="6600" dirty="0" smtClean="0"/>
              <a:t>Вы креативный человек?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xmlns="" val="384002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6600" dirty="0" smtClean="0"/>
          </a:p>
          <a:p>
            <a:pPr marL="0" indent="0" algn="ctr">
              <a:buNone/>
            </a:pPr>
            <a:r>
              <a:rPr lang="ru-RU" sz="6600" dirty="0" smtClean="0"/>
              <a:t>Что такое дизайн?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xmlns="" val="148809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Дизайн</a:t>
            </a:r>
            <a:r>
              <a:rPr lang="ru-RU" dirty="0"/>
              <a:t> </a:t>
            </a:r>
            <a:r>
              <a:rPr lang="ru-RU" dirty="0" smtClean="0"/>
              <a:t>опыта</a:t>
            </a:r>
            <a:endParaRPr lang="ru-RU" dirty="0"/>
          </a:p>
        </p:txBody>
      </p:sp>
      <p:pic>
        <p:nvPicPr>
          <p:cNvPr id="7" name="Содержимое 6" descr="148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652" b="8652"/>
          <a:stretch>
            <a:fillRect/>
          </a:stretch>
        </p:blipFill>
        <p:spPr/>
      </p:pic>
      <p:sp>
        <p:nvSpPr>
          <p:cNvPr id="8" name="TextBox 7"/>
          <p:cNvSpPr txBox="1"/>
          <p:nvPr/>
        </p:nvSpPr>
        <p:spPr>
          <a:xfrm>
            <a:off x="457200" y="6194153"/>
            <a:ext cx="4416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Кейс </a:t>
            </a:r>
            <a:r>
              <a:rPr lang="en-US" dirty="0" smtClean="0"/>
              <a:t>Doug </a:t>
            </a:r>
            <a:r>
              <a:rPr lang="en-US" dirty="0"/>
              <a:t>Dietz, a designer at GE Healthcare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60040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Элегантное Решение</a:t>
            </a:r>
            <a:endParaRPr lang="ru-RU" dirty="0"/>
          </a:p>
        </p:txBody>
      </p:sp>
      <p:pic>
        <p:nvPicPr>
          <p:cNvPr id="4" name="Содержимое 3" descr="131018_EYE_Pirate_029708.jpg.CROP.original-original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5796" r="-257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191787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Дизайн-сессия</a:t>
            </a:r>
            <a:endParaRPr lang="ru-RU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rcRect l="-10610" r="-106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951199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Дизайн-сессия</a:t>
            </a:r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rcRect l="-10596" r="-105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589261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Томас Акынов</a:t>
            </a:r>
            <a:endParaRPr lang="ru-RU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rcRect l="-10596" r="-105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754861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Nap&amp;Go</a:t>
            </a:r>
            <a:endParaRPr lang="ru-RU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885525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ЦИКЛ ДИЗАЙН-МЫШЛЕНИЯ</a:t>
            </a:r>
            <a:endParaRPr lang="ru-RU" dirty="0"/>
          </a:p>
        </p:txBody>
      </p:sp>
      <p:pic>
        <p:nvPicPr>
          <p:cNvPr id="6" name="Содержимое 5"/>
          <p:cNvPicPr>
            <a:picLocks noGrp="1" noChangeAspect="1"/>
          </p:cNvPicPr>
          <p:nvPr>
            <p:ph idx="1"/>
          </p:nvPr>
        </p:nvPicPr>
        <p:blipFill>
          <a:blip r:embed="rId2"/>
          <a:srcRect t="-9070" b="-90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21409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Понимание</a:t>
            </a:r>
            <a:endParaRPr lang="ru-RU" dirty="0"/>
          </a:p>
        </p:txBody>
      </p:sp>
      <p:pic>
        <p:nvPicPr>
          <p:cNvPr id="6" name="Содержимое 5"/>
          <p:cNvPicPr>
            <a:picLocks noGrp="1" noChangeAspect="1"/>
          </p:cNvPicPr>
          <p:nvPr>
            <p:ph idx="1"/>
          </p:nvPr>
        </p:nvPicPr>
        <p:blipFill>
          <a:blip r:embed="rId2"/>
          <a:srcRect t="-21095" b="-2109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16177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Как?</a:t>
            </a:r>
            <a:endParaRPr lang="ru-RU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rcRect l="-39334" r="-393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81601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Фокус</a:t>
            </a:r>
            <a:endParaRPr lang="ru-RU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rcRect l="-39746" r="-397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49440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Как?</a:t>
            </a:r>
            <a:endParaRPr lang="ru-RU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rcRect l="-34789" r="-3478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70723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Идеи</a:t>
            </a:r>
            <a:endParaRPr lang="ru-RU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rcRect t="16709" b="1670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48438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Как?</a:t>
            </a:r>
            <a:endParaRPr lang="ru-RU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rcRect t="17660" b="176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35412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Прототип</a:t>
            </a:r>
            <a:endParaRPr lang="ru-RU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rcRect l="-10910" r="-109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68380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Как?</a:t>
            </a:r>
            <a:endParaRPr lang="ru-RU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rcRect l="-9029" r="-902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84080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</a:t>
            </a:r>
            <a:endParaRPr lang="ru-RU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rcRect l="-12504" r="-125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425410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6600" dirty="0" smtClean="0"/>
          </a:p>
          <a:p>
            <a:pPr marL="0" indent="0" algn="ctr">
              <a:buNone/>
            </a:pPr>
            <a:r>
              <a:rPr lang="ru-RU" sz="6600" dirty="0" smtClean="0"/>
              <a:t>Что такое </a:t>
            </a:r>
            <a:r>
              <a:rPr lang="ru-RU" sz="6600" dirty="0" err="1" smtClean="0"/>
              <a:t>стартап</a:t>
            </a:r>
            <a:r>
              <a:rPr lang="ru-RU" sz="6600" dirty="0" smtClean="0"/>
              <a:t>?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xmlns="" val="70653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6600" dirty="0"/>
          </a:p>
          <a:p>
            <a:pPr marL="0" indent="0" algn="ctr">
              <a:buNone/>
            </a:pPr>
            <a:r>
              <a:rPr lang="ru-RU" sz="6600" dirty="0" smtClean="0"/>
              <a:t>Почему </a:t>
            </a:r>
            <a:r>
              <a:rPr lang="ru-RU" sz="6600" dirty="0" err="1" smtClean="0"/>
              <a:t>стартапы</a:t>
            </a:r>
            <a:r>
              <a:rPr lang="ru-RU" sz="6600" dirty="0" smtClean="0"/>
              <a:t> проваливаются?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xmlns="" val="56796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6600" dirty="0"/>
          </a:p>
          <a:p>
            <a:pPr marL="0" indent="0" algn="ctr">
              <a:buNone/>
            </a:pPr>
            <a:r>
              <a:rPr lang="ru-RU" sz="6600" dirty="0" smtClean="0"/>
              <a:t>Какая ключевая задача основателей?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xmlns="" val="308609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rcRect l="-6822" r="-6822"/>
          <a:stretch>
            <a:fillRect/>
          </a:stretch>
        </p:blipFill>
        <p:spPr>
          <a:xfrm>
            <a:off x="-162429" y="787947"/>
            <a:ext cx="9765062" cy="5370408"/>
          </a:xfrm>
        </p:spPr>
      </p:pic>
    </p:spTree>
    <p:extLst>
      <p:ext uri="{BB962C8B-B14F-4D97-AF65-F5344CB8AC3E}">
        <p14:creationId xmlns:p14="http://schemas.microsoft.com/office/powerpoint/2010/main" xmlns="" val="182246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Павел </a:t>
            </a:r>
            <a:r>
              <a:rPr lang="ru-RU" dirty="0" err="1" smtClean="0"/>
              <a:t>Коктышев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en-US" dirty="0" smtClean="0">
                <a:hlinkClick r:id="rId2"/>
              </a:rPr>
              <a:t>koktyshev@gmail.com</a:t>
            </a:r>
            <a:r>
              <a:rPr lang="en-US" dirty="0" smtClean="0"/>
              <a:t>	</a:t>
            </a:r>
          </a:p>
          <a:p>
            <a:pPr marL="0" indent="0">
              <a:buNone/>
            </a:pPr>
            <a:r>
              <a:rPr lang="en-US" dirty="0" smtClean="0"/>
              <a:t>+77475526888</a:t>
            </a:r>
          </a:p>
          <a:p>
            <a:pPr marL="0" indent="0">
              <a:buNone/>
            </a:pPr>
            <a:r>
              <a:rPr lang="en-US" dirty="0" smtClean="0">
                <a:hlinkClick r:id="rId3"/>
              </a:rPr>
              <a:t>www.youngbiz.kz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ru-RU" dirty="0" smtClean="0"/>
              <a:t>А также во всех </a:t>
            </a:r>
            <a:r>
              <a:rPr lang="ru-RU" dirty="0" err="1" smtClean="0"/>
              <a:t>соцсетях</a:t>
            </a:r>
            <a:r>
              <a:rPr lang="en-US" dirty="0" smtClean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957933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968</TotalTime>
  <Words>109</Words>
  <Application>Microsoft Office PowerPoint</Application>
  <PresentationFormat>Экран (4:3)</PresentationFormat>
  <Paragraphs>45</Paragraphs>
  <Slides>25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MOST для НПО и социальных предпринимателей</vt:lpstr>
      <vt:lpstr>Слайд 3</vt:lpstr>
      <vt:lpstr>Слайд 4</vt:lpstr>
      <vt:lpstr>Дизайн опыта</vt:lpstr>
      <vt:lpstr>Элегантное Решение</vt:lpstr>
      <vt:lpstr>Дизайн-сессия</vt:lpstr>
      <vt:lpstr>Дизайн-сессия</vt:lpstr>
      <vt:lpstr>Томас Акынов</vt:lpstr>
      <vt:lpstr>Nap&amp;Go</vt:lpstr>
      <vt:lpstr>ЦИКЛ ДИЗАЙН-МЫШЛЕНИЯ</vt:lpstr>
      <vt:lpstr>Понимание</vt:lpstr>
      <vt:lpstr>Как?</vt:lpstr>
      <vt:lpstr>Фокус</vt:lpstr>
      <vt:lpstr>Как?</vt:lpstr>
      <vt:lpstr>Идеи</vt:lpstr>
      <vt:lpstr>Как?</vt:lpstr>
      <vt:lpstr>Прототип</vt:lpstr>
      <vt:lpstr>Как?</vt:lpstr>
      <vt:lpstr>Тест</vt:lpstr>
      <vt:lpstr>Слайд 21</vt:lpstr>
      <vt:lpstr>Слайд 22</vt:lpstr>
      <vt:lpstr>Слайд 23</vt:lpstr>
      <vt:lpstr>Слайд 24</vt:lpstr>
      <vt:lpstr>Павел Коктышев</vt:lpstr>
    </vt:vector>
  </TitlesOfParts>
  <Company>Young Entrepreneurs' Club MOST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Pavel Koktyshev</dc:creator>
  <cp:lastModifiedBy>zzhunissova</cp:lastModifiedBy>
  <cp:revision>16</cp:revision>
  <dcterms:created xsi:type="dcterms:W3CDTF">2015-07-15T09:21:55Z</dcterms:created>
  <dcterms:modified xsi:type="dcterms:W3CDTF">2016-02-03T09:38:40Z</dcterms:modified>
</cp:coreProperties>
</file>