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955" y="685799"/>
            <a:ext cx="10353902" cy="150360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«Отандастар» ҚОҒАМДЫҚ БІРЛЕСТІГІ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Азияның «Еуразия» қорының «Адам құқықтарын алға бастыру үшін үкіметтік емес ұйымдар желісін күшейту» жобасының аясындағы «Отандастар» ҚБ-нің қызметі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ж . – 2015 ж.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785" y="223725"/>
            <a:ext cx="8794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«Әйел және тұрмыстық зорлық-зомбылық»</a:t>
            </a:r>
            <a:endParaRPr lang="kk-KZ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886" y="858760"/>
            <a:ext cx="102129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Өткізілетін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2014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Өткізілетін</a:t>
            </a:r>
            <a:r>
              <a:rPr lang="ru-RU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жері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Жамбыл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Сарыкемер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Сұралған 60 әйелдің 38,3%-ы күйеуінің тарапынан тұрмыстық зорлық-зомбылыққа ұшыраған. 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Сұралғандардың жартысынан астамы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61,6%)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таныс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әйелдерінің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зорлық-зомбылыққа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ұшыраған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айтты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анықталғаны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профилактикасы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профилактикасымен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көңіл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толарлықтай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айналысып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ауданының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қызметкерлерінің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субъектілерінің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ешқайсысы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әйелдерге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жасалатын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профилактикасы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мамандандырылған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тренингтерден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Әйелдерді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зорлық-зомбылықтан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қорғаумен айналысатын қызметкердің құпиялылықты сақтауға қажетті жеке кабинеті жоқ.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kk-K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Әйелдердің өз құқықтары жөнінде және тұрмыстық зорлық-зомбылыққа ұ</a:t>
            </a: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шырайтын </a:t>
            </a:r>
            <a:r>
              <a:rPr lang="kk-K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әйелдерді қорғаумен және қолдаумен айналысатын мемлекеттік органдар жөнінде төмен хабардарлығы</a:t>
            </a:r>
            <a:r>
              <a:rPr lang="kk-K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4" y="178464"/>
            <a:ext cx="10277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«Әйел және тұрмыстық зорлық-зомбылық» </a:t>
            </a:r>
          </a:p>
          <a:p>
            <a:pPr algn="ctr"/>
            <a:r>
              <a:rPr lang="kk-KZ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зерттеуінің нәтижелері жөніндегі </a:t>
            </a:r>
          </a:p>
          <a:p>
            <a:pPr algn="ctr"/>
            <a:r>
              <a:rPr lang="kk-KZ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ҰСЫНЫМДАР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584" y="1317441"/>
            <a:ext cx="1027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 зорлық-зомбылық профилактикасы саласындағы жұмыс үшін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жауапты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 тұрмыстық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 болған нақты жағдайда қолданылатын заңнаманың ережелерін толықтай түсінуін, әйелдер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ұшырайтын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зорлық-зомбылықтың барлық түрлері туралы білімді меңгеруін қамтамасыз ету үшін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«Тұрмыстық зорлық-зомбылық профилактикасы туралы» Заңды орындау субъектілерін аталған қызметкерлерді арнайы тренингтерде оқытуды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міндеттеу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 зорлық-зомбылыққа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ұшыраған әйелдермен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құпия түрде жұмыс істеу үшін Байзақ ауданының АІІБ-ін әйелдердің құқықтарын зорлық-зомбылықтан қорғау жөніндегі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инспекторына жеке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бөлу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 әйелдердің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жөнінде хабардар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етуге және телефон нөмірлері мен орналасқан мекенжайларын көрсете отырып, халықты тұрмыстық зорлық-зомбылыққа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ұшыраған адамдарға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 көрсететін мемлекеттік құрылымдар жөнінде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етуге бағытталған ауқымды науқан жүргізу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Жамбыл облысының Байзақ ауданы әкімдігінің мемлекеттік әлеуметтік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тапсырысы лоттарының қатарына тұрмыстық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 профилактикасы лотын енгізу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 нәтижелері бойынша 2014 жылғы 28 мамырда дөңгелек үстел өткізіліп, төмендегі ұсынымдар қабылданды: 1. Байзақ ауданының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ауылдарында ауылдық округтер әкімдерінің қатысуымен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тұрғындардың жиындарын өткізген кезде тұрғындармен тұрмыстық зорлық-зомбылық профилактикасы жөнінде әңгімелесу үшін учаскелік полиция қызметкерлерін тарту; </a:t>
            </a:r>
          </a:p>
          <a:p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Байзақ ауданының салауатты өмір салтын қалыптастыру орталығы Орталықтың психологтары мен мемлекеттік органдар қызметкерлерінің кездесулерін өткізу кестесін жасасын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3" y="201279"/>
            <a:ext cx="11495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«Біз және тұрмыстық зорлық-зомбылық» жобасы</a:t>
            </a:r>
            <a:endParaRPr lang="kk-KZ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3" y="829399"/>
            <a:ext cx="1149531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 Байзақ ауданының мемлекеттік органдарымен және бюджеттік ұйымдарымен: аудандық ішкі істер бөлімімен, білім беру бөлімімен, жұмыспен қамту және әлеуметтік бағдарламалар бөлімімен, Салауатты өмір салтын қалыптастыру орталығының филиалымен, аудандық емханамен тығыз қарым-қатынаста жүзеге асырылды.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Жобаның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Отбасылық-тұрмыстық зорлық-зомбылық жағдайларымен жұмыс істейтін мамандардың кәсіби әлеуетін арттыру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 және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Жамбыл облысының Байзақ ауданындағы тұрмыстық зорлық-зомбылыққа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ұшыраған әйелдерге </a:t>
            </a: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 көрсететін қызметтер жөнінде халықтың хабардарлығын арттыру арқылы әйелдерге қатысты жасалатын тұрмыстық зорлық-зомбылыққа қарсы әрекет жасау және алдын алу саласындағы мекемеаралық ынтымақтастықты нығайту. 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Жобаның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серіктестері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Азияның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Еуразия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«Дағдарыс орталықтары одағы» заңды тұлғалар бірлестігі</a:t>
            </a: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«Сана сезім» әйелдер бастамаларының құқықтық орталығы» қоғамдық бірлестігі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ауданының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АІІБ</a:t>
            </a: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Тренинг-семинардың қосалқы ұйымдастырушысы</a:t>
            </a: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 ауданының Жұмыспен қамту және әлеуметтік бағдарламалар бөлімі</a:t>
            </a: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білім беру бөлімі</a:t>
            </a:r>
          </a:p>
          <a:p>
            <a:pPr>
              <a:buFont typeface="Wingdings" pitchFamily="2" charset="2"/>
              <a:buChar char="v"/>
            </a:pPr>
            <a:r>
              <a:rPr lang="kk-K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емхана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«Новый регион» </a:t>
            </a:r>
            <a:r>
              <a:rPr 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газеті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772917"/>
            <a:ext cx="989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іс-шаралары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1" y="1606732"/>
            <a:ext cx="105025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 мен балаларға қатысты жасалатын тұрмыстық зорлық-зомбылық және қатыгездік профилактикасы» тренинг-семинарына мемлекеттік органдардың, бюджеттік және қоғамдық ұйымдардың 15 өкілі қатысты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Тренинг-семинардың тренері – «Қазақстан дағдарыс орталықтары одағының» төрайымы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З.М.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Байсақова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 ауданының Сарыкемер және Көктал ауылдарындағы тұрмыстық зорлық-зомбылық профилактикасы жөніндегі ақпараттық науқан.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Тұрғындардың 8 жиыны, мұғалімдермен 7 кездесу, мұғалімдер мен оқушылармен 1 кездесу, оқушылар мен ата-аналармен 1 кездесу, жоғары сынып оқушыларына арналған 1 семинар өткізілді.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Тренинг-семинардың 5 қатысушысы тұрмыстық зорлық-зомбылық профилактикасына 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тұрғындардың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жиындарын өткізуге белсене қатысты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786" y="948690"/>
            <a:ext cx="104085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Құпиялылықты сақтау үшін Байзақ ауданының АІІБ-нің әйелдердің құқықтарын зорлық-зомбылықтан қорғаумен айналысатын қызметкері үшін жеке кабинет және телефон желісін бөлу үшін қолтаңбалар жинауға бағытталған эдвокаси науқаны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Тұрғындардың жиындарына 200-ден астам адам қатысты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Мұғалімдер мен оқушылардың кездесулеріне 130-дан астам адам қатысты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ЖОЛДАНЫМҒА ҚОЛ ҚОЙҒАНДАР: </a:t>
            </a:r>
          </a:p>
          <a:p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Тренинг-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семинардың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қатысушысының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10-ы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Байзақ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ауданының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104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Сарыкемер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ауылының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Үкіметтік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өкілі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мақала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газеттерде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мақала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газетте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мақала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жарияланды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7367" y="354905"/>
            <a:ext cx="989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іс-шаралары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875764"/>
            <a:ext cx="99704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Азияның «Еуразия» қорының «Адам құқықтарын алға бастыру үшін үкіметтік емес ұйымдар желісін күшейту» жобасының ІІ кезеңіне қатысу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дағдарыс орталықтары одағы» заңды тұлғалар бірлестігінің іс-шараларына қатысу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kk-K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Үнемі фандрейзинг жүргізу. </a:t>
            </a:r>
            <a:endParaRPr lang="kk-KZ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647" y="488071"/>
            <a:ext cx="10203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БОЛАШАҚҚА АРНАЛҒАН ЖОСПАРЛАР</a:t>
            </a:r>
          </a:p>
        </p:txBody>
      </p:sp>
    </p:spTree>
    <p:extLst>
      <p:ext uri="{BB962C8B-B14F-4D97-AF65-F5344CB8AC3E}">
        <p14:creationId xmlns:p14="http://schemas.microsoft.com/office/powerpoint/2010/main" val="18520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569" y="2472744"/>
            <a:ext cx="8862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9349" y="5917474"/>
            <a:ext cx="540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«Отандастар» ҚБ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387</TotalTime>
  <Words>737</Words>
  <Application>Microsoft Office PowerPoint</Application>
  <PresentationFormat>Произвольный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«Отандастар» ҚОҒАМДЫҚ БІРЛЕСТІГІ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объединение «Отандастар»</dc:title>
  <dc:creator>User</dc:creator>
  <cp:lastModifiedBy>Жанна</cp:lastModifiedBy>
  <cp:revision>41</cp:revision>
  <dcterms:created xsi:type="dcterms:W3CDTF">2015-03-19T01:48:39Z</dcterms:created>
  <dcterms:modified xsi:type="dcterms:W3CDTF">2015-03-19T23:19:51Z</dcterms:modified>
</cp:coreProperties>
</file>