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-288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3/20/2015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955" y="685799"/>
            <a:ext cx="10353902" cy="1503609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«Отандастар» ҚОҒАМДЫҚ БІРЛЕСТІГІ</a:t>
            </a:r>
            <a:endParaRPr lang="ru-RU" sz="3200" b="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kk-KZ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Орта Азияның «Еуразия» қорының «Адам құқықтарын алға бастыру үшін үкіметтік емес ұйымдар желісін күшейту» жобасының аясындағы «Отандастар» ҚБ-нің қызметі</a:t>
            </a:r>
          </a:p>
          <a:p>
            <a:r>
              <a:rPr lang="kk-KZ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2013 ж . – 2015 ж.</a:t>
            </a:r>
            <a:endParaRPr lang="kk-KZ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8741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93785" y="223725"/>
            <a:ext cx="87947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8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«Әйел және тұрмыстық зорлық-зомбылық»</a:t>
            </a:r>
            <a:endParaRPr lang="kk-KZ" sz="2800" b="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62886" y="858760"/>
            <a:ext cx="10212946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u="sng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Өткізілетін</a:t>
            </a:r>
            <a:r>
              <a:rPr lang="ru-RU" b="1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u="sng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кезең</a:t>
            </a:r>
            <a:r>
              <a:rPr lang="ru-RU" b="1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2013 </a:t>
            </a:r>
            <a:r>
              <a:rPr lang="ru-RU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жылғы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қараша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2014 </a:t>
            </a:r>
            <a:r>
              <a:rPr lang="ru-RU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жылғы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наурыз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ru-RU" b="1" u="sng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Өткізілетін</a:t>
            </a:r>
            <a:r>
              <a:rPr lang="ru-RU" b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u="sng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жері</a:t>
            </a:r>
            <a:r>
              <a:rPr lang="ru-RU" b="1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Жамбыл </a:t>
            </a:r>
            <a:r>
              <a:rPr lang="ru-RU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облысы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Байзақ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ауданы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Сарыкемер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ауылы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ru-RU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b="1" u="sng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Зерттеу</a:t>
            </a:r>
            <a:r>
              <a:rPr lang="ru-RU" b="1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u="sng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нәтижелері</a:t>
            </a:r>
            <a:r>
              <a:rPr lang="ru-RU" b="1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kk-KZ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Сұралған 60 әйелдің 38,3%-ы күйеуінің тарапынан тұрмыстық зорлық-зомбылыққа ұшыраған. </a:t>
            </a:r>
          </a:p>
          <a:p>
            <a:pPr marL="285750" indent="-285750">
              <a:buFontTx/>
              <a:buChar char="-"/>
            </a:pPr>
            <a:r>
              <a:rPr lang="kk-KZ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Сұралғандардың жартысынан астамы (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61,6%) </a:t>
            </a:r>
            <a:r>
              <a:rPr lang="ru-RU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таныс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әйелдерінің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тұрмыстық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зорлық-зомбылыққа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ұшыраған</a:t>
            </a:r>
            <a:r>
              <a:rPr lang="ru-RU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ын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айтты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ru-RU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Зерттеу</a:t>
            </a: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барысында</a:t>
            </a: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анықталғаны</a:t>
            </a: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Тұрмыстық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зорлық-зомбылық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профилактикасы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lang="ru-RU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Заңды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орындау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субъектілері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халық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ішінде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тұрмыстық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зорлық-зомбылық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профилактикасымен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көңіл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толарлықтай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айналысып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жүрген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жоқ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285750" indent="-285750">
              <a:buFontTx/>
              <a:buChar char="-"/>
            </a:pPr>
            <a:r>
              <a:rPr lang="ru-RU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Байзақ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ауданының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мемлекеттік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органдары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қызметкерлерінің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Заңды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орындау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субъектілерінің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ешқайсысы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әйелдерге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қатысты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жасалатын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тұрмыстық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зорлық-зомбылық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профилактикасы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жөніндегі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мамандандырылған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тренингтерден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өткен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жоқ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>
              <a:buFontTx/>
              <a:buChar char="-"/>
            </a:pPr>
            <a:r>
              <a:rPr lang="kk-KZ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Әйелдерді </a:t>
            </a:r>
            <a:r>
              <a:rPr lang="ru-RU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зорлық-зомбылықтан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қорғаумен айналысатын қызметкердің құпиялылықты сақтауға қажетті жеке кабинеті жоқ.</a:t>
            </a:r>
            <a:endParaRPr lang="ru-RU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b="1" u="sng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Зерттеу</a:t>
            </a:r>
            <a:r>
              <a:rPr lang="ru-RU" b="1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u="sng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нәтижелерін</a:t>
            </a:r>
            <a:r>
              <a:rPr lang="ru-RU" b="1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u="sng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талдау</a:t>
            </a:r>
            <a:r>
              <a:rPr lang="ru-RU" b="1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kk-KZ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Әйелдердің өз құқықтары жөнінде және тұрмыстық зорлық-зомбылыққа ұ</a:t>
            </a:r>
            <a:r>
              <a:rPr lang="kk-KZ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шырайтын </a:t>
            </a:r>
            <a:r>
              <a:rPr lang="kk-KZ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әйелдерді қорғаумен және қолдаумен айналысатын мемлекеттік органдар жөнінде төмен хабардарлығы</a:t>
            </a:r>
            <a:r>
              <a:rPr lang="kk-KZ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9535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07584" y="178464"/>
            <a:ext cx="102773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4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«Әйел және тұрмыстық зорлық-зомбылық» </a:t>
            </a:r>
          </a:p>
          <a:p>
            <a:pPr algn="ctr"/>
            <a:r>
              <a:rPr lang="kk-KZ" sz="24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зерттеуінің нәтижелері жөніндегі </a:t>
            </a:r>
          </a:p>
          <a:p>
            <a:pPr algn="ctr"/>
            <a:r>
              <a:rPr lang="kk-KZ" sz="24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ҰСЫНЫМДАР</a:t>
            </a:r>
            <a:endParaRPr lang="ru-RU" sz="2400" b="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07584" y="1317441"/>
            <a:ext cx="1027734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kk-KZ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Тұрмыстық зорлық-зомбылық профилактикасы саласындағы жұмыс үшін </a:t>
            </a:r>
            <a:r>
              <a:rPr lang="kk-KZ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жауапты </a:t>
            </a:r>
            <a:r>
              <a:rPr lang="kk-KZ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қызметкерлердің тұрмыстық </a:t>
            </a:r>
            <a:r>
              <a:rPr lang="kk-KZ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зорлық-зомбылық болған нақты жағдайда қолданылатын заңнаманың ережелерін толықтай түсінуін, әйелдер </a:t>
            </a:r>
            <a:r>
              <a:rPr lang="kk-KZ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ұшырайтын </a:t>
            </a:r>
            <a:r>
              <a:rPr lang="kk-KZ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зорлық-зомбылықтың барлық түрлері туралы білімді меңгеруін қамтамасыз ету үшін </a:t>
            </a:r>
            <a:r>
              <a:rPr lang="kk-KZ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«Тұрмыстық зорлық-зомбылық профилактикасы туралы» Заңды орындау субъектілерін аталған қызметкерлерді арнайы тренингтерде оқытуды </a:t>
            </a:r>
            <a:r>
              <a:rPr lang="kk-KZ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міндеттеу</a:t>
            </a:r>
            <a:r>
              <a:rPr lang="ru-RU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buAutoNum type="arabicPeriod"/>
            </a:pPr>
            <a:r>
              <a:rPr lang="kk-KZ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Тұрмыстық зорлық-зомбылыққа </a:t>
            </a:r>
            <a:r>
              <a:rPr lang="kk-KZ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ұшыраған әйелдермен </a:t>
            </a:r>
            <a:r>
              <a:rPr lang="kk-KZ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құпия түрде жұмыс істеу үшін Байзақ ауданының АІІБ-ін әйелдердің құқықтарын зорлық-зомбылықтан қорғау жөніндегі </a:t>
            </a:r>
            <a:r>
              <a:rPr lang="kk-KZ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инспекторына жеке </a:t>
            </a:r>
            <a:r>
              <a:rPr lang="kk-KZ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кабинет бөлу</a:t>
            </a:r>
            <a:r>
              <a:rPr lang="ru-RU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buAutoNum type="arabicPeriod"/>
            </a:pPr>
            <a:r>
              <a:rPr lang="kk-KZ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Халықты әйелдердің </a:t>
            </a:r>
            <a:r>
              <a:rPr lang="kk-KZ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құқықтары жөнінде хабардар </a:t>
            </a:r>
            <a:r>
              <a:rPr lang="kk-KZ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етуге және телефон нөмірлері мен орналасқан мекенжайларын көрсете отырып, халықты тұрмыстық зорлық-зомбылыққа </a:t>
            </a:r>
            <a:r>
              <a:rPr lang="kk-KZ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ұшыраған адамдарға </a:t>
            </a:r>
            <a:r>
              <a:rPr lang="kk-KZ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қолдау көрсететін мемлекеттік құрылымдар жөнінде </a:t>
            </a:r>
            <a:r>
              <a:rPr lang="kk-KZ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хабардар </a:t>
            </a:r>
            <a:r>
              <a:rPr lang="kk-KZ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етуге бағытталған ауқымды науқан жүргізу</a:t>
            </a:r>
            <a:r>
              <a:rPr lang="ru-RU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buAutoNum type="arabicPeriod"/>
            </a:pPr>
            <a:r>
              <a:rPr lang="kk-KZ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Жамбыл облысының Байзақ ауданы әкімдігінің мемлекеттік әлеуметтік </a:t>
            </a:r>
            <a:r>
              <a:rPr lang="kk-KZ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тапсырысы лоттарының қатарына тұрмыстық </a:t>
            </a:r>
            <a:r>
              <a:rPr lang="kk-KZ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зорлық-зомбылық профилактикасы лотын енгізу</a:t>
            </a:r>
            <a:r>
              <a:rPr lang="ru-RU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endParaRPr lang="ru-RU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kk-KZ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Зерттеу нәтижелері бойынша 2014 жылғы 28 мамырда дөңгелек үстел өткізіліп, төмендегі ұсынымдар қабылданды: 1. Байзақ ауданының </a:t>
            </a:r>
            <a:r>
              <a:rPr lang="kk-KZ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ауылдарында ауылдық округтер әкімдерінің қатысуымен </a:t>
            </a:r>
            <a:r>
              <a:rPr lang="kk-KZ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тұрғындардың жиындарын өткізген кезде тұрғындармен тұрмыстық зорлық-зомбылық профилактикасы жөнінде әңгімелесу үшін учаскелік полиция қызметкерлерін тарту; </a:t>
            </a:r>
          </a:p>
          <a:p>
            <a:r>
              <a:rPr lang="kk-KZ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Байзақ ауданының салауатты өмір салтын қалыптастыру орталығы Орталықтың психологтары мен мемлекеттік органдар қызметкерлерінің кездесулерін өткізу кестесін жасасын</a:t>
            </a:r>
            <a:r>
              <a:rPr lang="ru-RU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73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9633" y="201279"/>
            <a:ext cx="114953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8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«Біз және тұрмыстық зорлық-зомбылық» жобасы</a:t>
            </a:r>
            <a:endParaRPr lang="kk-KZ" sz="2800" b="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9633" y="829399"/>
            <a:ext cx="11495315" cy="603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Жоба Байзақ ауданының мемлекеттік органдарымен және бюджеттік ұйымдарымен: аудандық ішкі істер бөлімімен, білім беру бөлімімен, жұмыспен қамту және әлеуметтік бағдарламалар бөлімімен, Салауатты өмір салтын қалыптастыру орталығының филиалымен, аудандық емханамен тығыз қарым-қатынаста жүзеге асырылды.</a:t>
            </a:r>
            <a:endParaRPr lang="ru-RU" sz="16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b="1" u="sng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Жобаның</a:t>
            </a:r>
            <a:r>
              <a:rPr lang="ru-RU" sz="1600" b="1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u="sng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мақсаты</a:t>
            </a:r>
            <a:r>
              <a:rPr lang="ru-RU" sz="1600" b="1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kk-KZ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Отбасылық-тұрмыстық зорлық-зомбылық жағдайларымен жұмыс істейтін мамандардың кәсіби әлеуетін арттыру </a:t>
            </a:r>
            <a:r>
              <a:rPr lang="kk-KZ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арқылы және </a:t>
            </a:r>
            <a:r>
              <a:rPr lang="kk-KZ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Жамбыл облысының Байзақ ауданындағы тұрмыстық зорлық-зомбылыққа </a:t>
            </a:r>
            <a:r>
              <a:rPr lang="kk-KZ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ұшыраған әйелдерге </a:t>
            </a:r>
            <a:r>
              <a:rPr lang="kk-KZ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көмек көрсететін қызметтер жөнінде халықтың хабардарлығын арттыру арқылы әйелдерге қатысты жасалатын тұрмыстық зорлық-зомбылыққа қарсы әрекет жасау және алдын алу саласындағы мекемеаралық ынтымақтастықты нығайту. </a:t>
            </a:r>
            <a:endParaRPr lang="ru-RU" sz="16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b="1" u="sng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Жобаның</a:t>
            </a:r>
            <a:r>
              <a:rPr lang="ru-RU" sz="1600" b="1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u="sng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серіктестері</a:t>
            </a:r>
            <a:r>
              <a:rPr lang="ru-RU" sz="1600" b="1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ru-RU" sz="16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Орта </a:t>
            </a:r>
            <a:r>
              <a:rPr lang="ru-RU" sz="1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Азияның</a:t>
            </a:r>
            <a:r>
              <a:rPr lang="ru-RU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«</a:t>
            </a:r>
            <a:r>
              <a:rPr lang="ru-RU" sz="1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Еуразия</a:t>
            </a:r>
            <a:r>
              <a:rPr lang="ru-RU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lang="ru-RU" sz="1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қоры</a:t>
            </a:r>
            <a:endParaRPr lang="ru-RU" sz="16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kk-KZ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«Дағдарыс орталықтары одағы» заңды тұлғалар бірлестігі</a:t>
            </a:r>
          </a:p>
          <a:p>
            <a:pPr>
              <a:buFont typeface="Wingdings" pitchFamily="2" charset="2"/>
              <a:buChar char="v"/>
            </a:pPr>
            <a:r>
              <a:rPr lang="kk-KZ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«Сана сезім» әйелдер бастамаларының құқықтық орталығы» қоғамдық бірлестігі</a:t>
            </a:r>
            <a:endParaRPr lang="ru-RU" sz="16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1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Байзақ</a:t>
            </a:r>
            <a:r>
              <a:rPr lang="ru-RU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ауданының</a:t>
            </a:r>
            <a:r>
              <a:rPr lang="ru-RU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АІІБ</a:t>
            </a:r>
          </a:p>
          <a:p>
            <a:pPr>
              <a:buFont typeface="Wingdings" pitchFamily="2" charset="2"/>
              <a:buChar char="v"/>
            </a:pPr>
            <a:r>
              <a:rPr lang="kk-KZ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Тренинг-семинардың қосалқы ұйымдастырушысы</a:t>
            </a:r>
          </a:p>
          <a:p>
            <a:pPr>
              <a:buFont typeface="Wingdings" pitchFamily="2" charset="2"/>
              <a:buChar char="v"/>
            </a:pPr>
            <a:r>
              <a:rPr lang="kk-KZ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Байзақ ауданының Жұмыспен қамту және әлеуметтік бағдарламалар бөлімі</a:t>
            </a:r>
          </a:p>
          <a:p>
            <a:pPr>
              <a:buFont typeface="Wingdings" pitchFamily="2" charset="2"/>
              <a:buChar char="v"/>
            </a:pPr>
            <a:r>
              <a:rPr lang="kk-KZ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Аудандық білім беру бөлімі</a:t>
            </a:r>
          </a:p>
          <a:p>
            <a:pPr>
              <a:buFont typeface="Wingdings" pitchFamily="2" charset="2"/>
              <a:buChar char="v"/>
            </a:pPr>
            <a:r>
              <a:rPr lang="kk-KZ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Аудандық емхана</a:t>
            </a:r>
            <a:endParaRPr lang="ru-RU" sz="16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«Новый регион» </a:t>
            </a:r>
            <a:r>
              <a:rPr lang="ru-RU" sz="1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газеті</a:t>
            </a:r>
            <a:r>
              <a:rPr lang="ru-RU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2676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23493" y="772917"/>
            <a:ext cx="98929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err="1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Жоба</a:t>
            </a: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іс-шаралары</a:t>
            </a: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нәтижелері</a:t>
            </a:r>
            <a:endParaRPr lang="ru-RU" sz="2800" b="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22961" y="1606732"/>
            <a:ext cx="1050253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kk-KZ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Әйелдер мен балаларға қатысты жасалатын тұрмыстық зорлық-зомбылық және қатыгездік профилактикасы» тренинг-семинарына мемлекеттік органдардың, бюджеттік және қоғамдық ұйымдардың 15 өкілі қатысты</a:t>
            </a: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kk-KZ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Тренинг-семинардың тренері – «Қазақстан дағдарыс орталықтары одағының» төрайымы </a:t>
            </a: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З.М.</a:t>
            </a:r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Байсақова</a:t>
            </a: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endParaRPr lang="ru-RU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kk-KZ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Байзақ ауданының Сарыкемер және Көктал ауылдарындағы тұрмыстық зорлық-зомбылық профилактикасы жөніндегі ақпараттық науқан.</a:t>
            </a:r>
            <a:endParaRPr lang="ru-RU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kk-KZ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Тұрғындардың 8 жиыны, мұғалімдермен 7 кездесу, мұғалімдер мен оқушылармен 1 кездесу, оқушылар мен ата-аналармен 1 кездесу, жоғары сынып оқушыларына арналған 1 семинар өткізілді.</a:t>
            </a:r>
            <a:endParaRPr lang="ru-RU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kk-KZ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Тренинг-семинардың 5 қатысушысы тұрмыстық зорлық-зомбылық профилактикасына </a:t>
            </a:r>
            <a:r>
              <a:rPr lang="kk-KZ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арналған тұрғындардың </a:t>
            </a:r>
            <a:r>
              <a:rPr lang="kk-KZ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жиындарын өткізуге белсене қатысты</a:t>
            </a: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9016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77786" y="948690"/>
            <a:ext cx="10408522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Құпиялылықты сақтау үшін Байзақ ауданының АІІБ-нің әйелдердің құқықтарын зорлық-зомбылықтан қорғаумен айналысатын қызметкері үшін жеке кабинет және телефон желісін бөлу үшін қолтаңбалар жинауға бағытталған эдвокаси науқаны</a:t>
            </a: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ru-RU" b="1" dirty="0" smtClean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kk-KZ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Тұрғындардың жиындарына 200-ден астам адам қатысты</a:t>
            </a: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>
              <a:buFont typeface="Wingdings" pitchFamily="2" charset="2"/>
              <a:buChar char="v"/>
            </a:pP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kk-KZ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Мұғалімдер мен оқушылардың кездесулеріне 130-дан астам адам қатысты</a:t>
            </a: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ru-RU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ЖОЛДАНЫМҒА ҚОЛ ҚОЙҒАНДАР: </a:t>
            </a:r>
          </a:p>
          <a:p>
            <a:endParaRPr lang="ru-RU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Тренинг-</a:t>
            </a:r>
            <a:r>
              <a:rPr lang="ru-RU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семинардың</a:t>
            </a: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15 </a:t>
            </a:r>
            <a:r>
              <a:rPr lang="ru-RU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қатысушысының</a:t>
            </a: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10-ы</a:t>
            </a:r>
          </a:p>
          <a:p>
            <a:pPr>
              <a:buFont typeface="Wingdings" pitchFamily="2" charset="2"/>
              <a:buChar char="v"/>
            </a:pPr>
            <a:endParaRPr lang="ru-RU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Байзақ</a:t>
            </a: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ауданының</a:t>
            </a: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104 </a:t>
            </a:r>
            <a:r>
              <a:rPr lang="ru-RU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мұғалімі</a:t>
            </a:r>
            <a:endParaRPr lang="ru-RU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Char char="v"/>
            </a:pPr>
            <a:endParaRPr lang="ru-RU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Сарыкемер</a:t>
            </a: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ауылының</a:t>
            </a: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60 </a:t>
            </a:r>
            <a:r>
              <a:rPr lang="ru-RU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тұрғыны</a:t>
            </a: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buFont typeface="Wingdings" pitchFamily="2" charset="2"/>
              <a:buChar char="v"/>
            </a:pPr>
            <a:endParaRPr lang="ru-RU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Үкіметтік</a:t>
            </a: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емес</a:t>
            </a: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ұйымдардың</a:t>
            </a: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 </a:t>
            </a:r>
            <a:r>
              <a:rPr lang="ru-RU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өкілі</a:t>
            </a:r>
            <a:endParaRPr lang="ru-RU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Char char="v"/>
            </a:pPr>
            <a:endParaRPr lang="ru-RU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Электрондық</a:t>
            </a: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</a:t>
            </a: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мақала</a:t>
            </a: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облыстық</a:t>
            </a: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газеттерде</a:t>
            </a: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9 </a:t>
            </a:r>
            <a:r>
              <a:rPr lang="ru-RU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мақала</a:t>
            </a: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аудандық</a:t>
            </a: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газетте</a:t>
            </a: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бір</a:t>
            </a: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мақала</a:t>
            </a: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жарияланды</a:t>
            </a: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Font typeface="Wingdings" pitchFamily="2" charset="2"/>
              <a:buChar char="v"/>
            </a:pP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97367" y="354905"/>
            <a:ext cx="98929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err="1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Жоба</a:t>
            </a: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іс-шаралары</a:t>
            </a:r>
            <a:r>
              <a:rPr lang="ru-RU" sz="28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28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нәтижелері</a:t>
            </a:r>
            <a:endParaRPr lang="ru-RU" sz="2800" b="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8170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7646" y="875764"/>
            <a:ext cx="997045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>
              <a:solidFill>
                <a:schemeClr val="bg1"/>
              </a:solidFill>
            </a:endParaRPr>
          </a:p>
          <a:p>
            <a:endParaRPr lang="ru-RU" dirty="0">
              <a:solidFill>
                <a:schemeClr val="bg1"/>
              </a:solidFill>
            </a:endParaRPr>
          </a:p>
          <a:p>
            <a:pPr marL="285750" indent="-285750">
              <a:buFont typeface="Wingdings" pitchFamily="2" charset="2"/>
              <a:buChar char="v"/>
            </a:pPr>
            <a:r>
              <a:rPr lang="kk-KZ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Орта Азияның «Еуразия» қорының «Адам құқықтарын алға бастыру үшін үкіметтік емес ұйымдар желісін күшейту» жобасының ІІ кезеңіне қатысу</a:t>
            </a:r>
            <a:r>
              <a:rPr lang="ru-RU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85750" indent="-285750">
              <a:buFont typeface="Wingdings" pitchFamily="2" charset="2"/>
              <a:buChar char="v"/>
            </a:pPr>
            <a:endParaRPr lang="ru-RU" sz="28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itchFamily="2" charset="2"/>
              <a:buChar char="v"/>
            </a:pPr>
            <a:r>
              <a:rPr lang="ru-RU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kk-KZ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Қазақстан дағдарыс орталықтары одағы» заңды тұлғалар бірлестігінің іс-шараларына қатысу</a:t>
            </a:r>
            <a:r>
              <a:rPr lang="ru-RU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endParaRPr lang="en-US" sz="28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itchFamily="2" charset="2"/>
              <a:buChar char="v"/>
            </a:pPr>
            <a:endParaRPr lang="ru-RU" sz="28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itchFamily="2" charset="2"/>
              <a:buChar char="v"/>
            </a:pPr>
            <a:r>
              <a:rPr lang="kk-KZ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Үнемі фандрейзинг жүргізу. </a:t>
            </a:r>
            <a:endParaRPr lang="kk-KZ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57647" y="488071"/>
            <a:ext cx="1020343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БОЛАШАҚҚА АРНАЛҒАН ЖОСПАРЛАР</a:t>
            </a:r>
          </a:p>
        </p:txBody>
      </p:sp>
    </p:spTree>
    <p:extLst>
      <p:ext uri="{BB962C8B-B14F-4D97-AF65-F5344CB8AC3E}">
        <p14:creationId xmlns:p14="http://schemas.microsoft.com/office/powerpoint/2010/main" val="1852072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11569" y="2472744"/>
            <a:ext cx="88626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НАЗАРЛАРЫҢЫЗҒА РАХМЕТ</a:t>
            </a:r>
            <a:endParaRPr lang="ru-RU" sz="4400" b="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19349" y="5917474"/>
            <a:ext cx="54034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«Отандастар» ҚБ</a:t>
            </a: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2015 </a:t>
            </a:r>
            <a:r>
              <a:rPr lang="ru-RU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жылғы</a:t>
            </a:r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27 </a:t>
            </a:r>
            <a:r>
              <a:rPr lang="ru-RU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наурыз</a:t>
            </a: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9467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ктор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387</TotalTime>
  <Words>737</Words>
  <Application>Microsoft Office PowerPoint</Application>
  <PresentationFormat>Произвольный</PresentationFormat>
  <Paragraphs>81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Сектор</vt:lpstr>
      <vt:lpstr>«Отандастар» ҚОҒАМДЫҚ БІРЛЕСТІГІ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Общественное объединение «Отандастар»</dc:title>
  <dc:creator>User</dc:creator>
  <cp:lastModifiedBy>Жанна</cp:lastModifiedBy>
  <cp:revision>41</cp:revision>
  <dcterms:created xsi:type="dcterms:W3CDTF">2015-03-19T01:48:39Z</dcterms:created>
  <dcterms:modified xsi:type="dcterms:W3CDTF">2015-03-19T23:19:51Z</dcterms:modified>
</cp:coreProperties>
</file>