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61" r:id="rId5"/>
    <p:sldId id="262" r:id="rId6"/>
    <p:sldId id="263" r:id="rId7"/>
    <p:sldId id="264" r:id="rId8"/>
    <p:sldId id="265" r:id="rId9"/>
    <p:sldId id="266" r:id="rId10"/>
    <p:sldId id="268" r:id="rId11"/>
    <p:sldId id="269" r:id="rId12"/>
    <p:sldId id="267" r:id="rId13"/>
    <p:sldId id="270"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24" autoAdjust="0"/>
  </p:normalViewPr>
  <p:slideViewPr>
    <p:cSldViewPr>
      <p:cViewPr varScale="1">
        <p:scale>
          <a:sx n="70" d="100"/>
          <a:sy n="70" d="100"/>
        </p:scale>
        <p:origin x="-137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6BDACDD-31DD-43EC-87D9-6B186FFF9C93}" type="datetimeFigureOut">
              <a:rPr lang="ru-RU" smtClean="0"/>
              <a:pPr/>
              <a:t>20.03.2015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46738A3-C0DD-4751-A3FC-D1BD3DBCF905}"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6BDACDD-31DD-43EC-87D9-6B186FFF9C93}" type="datetimeFigureOut">
              <a:rPr lang="ru-RU" smtClean="0"/>
              <a:pPr/>
              <a:t>20.03.2015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46738A3-C0DD-4751-A3FC-D1BD3DBCF905}"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6BDACDD-31DD-43EC-87D9-6B186FFF9C93}" type="datetimeFigureOut">
              <a:rPr lang="ru-RU" smtClean="0"/>
              <a:pPr/>
              <a:t>20.03.2015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46738A3-C0DD-4751-A3FC-D1BD3DBCF905}"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6BDACDD-31DD-43EC-87D9-6B186FFF9C93}" type="datetimeFigureOut">
              <a:rPr lang="ru-RU" smtClean="0"/>
              <a:pPr/>
              <a:t>20.03.2015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46738A3-C0DD-4751-A3FC-D1BD3DBCF905}"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6BDACDD-31DD-43EC-87D9-6B186FFF9C93}" type="datetimeFigureOut">
              <a:rPr lang="ru-RU" smtClean="0"/>
              <a:pPr/>
              <a:t>20.03.2015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46738A3-C0DD-4751-A3FC-D1BD3DBCF905}"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6BDACDD-31DD-43EC-87D9-6B186FFF9C93}" type="datetimeFigureOut">
              <a:rPr lang="ru-RU" smtClean="0"/>
              <a:pPr/>
              <a:t>20.03.2015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46738A3-C0DD-4751-A3FC-D1BD3DBCF905}"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6BDACDD-31DD-43EC-87D9-6B186FFF9C93}" type="datetimeFigureOut">
              <a:rPr lang="ru-RU" smtClean="0"/>
              <a:pPr/>
              <a:t>20.03.2015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F46738A3-C0DD-4751-A3FC-D1BD3DBCF905}"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6BDACDD-31DD-43EC-87D9-6B186FFF9C93}" type="datetimeFigureOut">
              <a:rPr lang="ru-RU" smtClean="0"/>
              <a:pPr/>
              <a:t>20.03.2015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F46738A3-C0DD-4751-A3FC-D1BD3DBCF905}"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6BDACDD-31DD-43EC-87D9-6B186FFF9C93}" type="datetimeFigureOut">
              <a:rPr lang="ru-RU" smtClean="0"/>
              <a:pPr/>
              <a:t>20.03.2015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F46738A3-C0DD-4751-A3FC-D1BD3DBCF905}"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6BDACDD-31DD-43EC-87D9-6B186FFF9C93}" type="datetimeFigureOut">
              <a:rPr lang="ru-RU" smtClean="0"/>
              <a:pPr/>
              <a:t>20.03.2015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46738A3-C0DD-4751-A3FC-D1BD3DBCF905}"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6BDACDD-31DD-43EC-87D9-6B186FFF9C93}" type="datetimeFigureOut">
              <a:rPr lang="ru-RU" smtClean="0"/>
              <a:pPr/>
              <a:t>20.03.2015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46738A3-C0DD-4751-A3FC-D1BD3DBCF905}"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BDACDD-31DD-43EC-87D9-6B186FFF9C93}" type="datetimeFigureOut">
              <a:rPr lang="ru-RU" smtClean="0"/>
              <a:pPr/>
              <a:t>20.03.2015</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6738A3-C0DD-4751-A3FC-D1BD3DBCF905}"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714348" y="3357562"/>
            <a:ext cx="7704856" cy="1857388"/>
          </a:xfrm>
        </p:spPr>
        <p:txBody>
          <a:bodyPr>
            <a:noAutofit/>
          </a:bodyPr>
          <a:lstStyle/>
          <a:p>
            <a:pPr algn="ctr"/>
            <a:r>
              <a:rPr lang="ru-RU" sz="2400" dirty="0" smtClean="0">
                <a:solidFill>
                  <a:srgbClr val="0070C0"/>
                </a:solidFill>
              </a:rPr>
              <a:t/>
            </a:r>
            <a:br>
              <a:rPr lang="ru-RU" sz="2400" dirty="0" smtClean="0">
                <a:solidFill>
                  <a:srgbClr val="0070C0"/>
                </a:solidFill>
              </a:rPr>
            </a:br>
            <a:r>
              <a:rPr lang="ru-RU" sz="2400" dirty="0" smtClean="0">
                <a:solidFill>
                  <a:srgbClr val="0070C0"/>
                </a:solidFill>
              </a:rPr>
              <a:t/>
            </a:r>
            <a:br>
              <a:rPr lang="ru-RU" sz="2400" dirty="0" smtClean="0">
                <a:solidFill>
                  <a:srgbClr val="0070C0"/>
                </a:solidFill>
              </a:rPr>
            </a:br>
            <a:r>
              <a:rPr lang="ru-RU" sz="2400" dirty="0" smtClean="0">
                <a:solidFill>
                  <a:srgbClr val="0070C0"/>
                </a:solidFill>
              </a:rPr>
              <a:t/>
            </a:r>
            <a:br>
              <a:rPr lang="ru-RU" sz="2400" dirty="0" smtClean="0">
                <a:solidFill>
                  <a:srgbClr val="0070C0"/>
                </a:solidFill>
              </a:rPr>
            </a:br>
            <a:r>
              <a:rPr lang="ru-RU" sz="2400" dirty="0" smtClean="0">
                <a:solidFill>
                  <a:srgbClr val="0070C0"/>
                </a:solidFill>
              </a:rPr>
              <a:t/>
            </a:r>
            <a:br>
              <a:rPr lang="ru-RU" sz="2400" dirty="0" smtClean="0">
                <a:solidFill>
                  <a:srgbClr val="0070C0"/>
                </a:solidFill>
              </a:rPr>
            </a:br>
            <a:r>
              <a:rPr lang="ru-RU" sz="2400" dirty="0" smtClean="0">
                <a:solidFill>
                  <a:srgbClr val="0070C0"/>
                </a:solidFill>
              </a:rPr>
              <a:t/>
            </a:r>
            <a:br>
              <a:rPr lang="ru-RU" sz="2400" dirty="0" smtClean="0">
                <a:solidFill>
                  <a:srgbClr val="0070C0"/>
                </a:solidFill>
              </a:rPr>
            </a:br>
            <a:r>
              <a:rPr lang="ru-RU" sz="2400" dirty="0" smtClean="0">
                <a:solidFill>
                  <a:srgbClr val="0070C0"/>
                </a:solidFill>
              </a:rPr>
              <a:t/>
            </a:r>
            <a:br>
              <a:rPr lang="ru-RU" sz="2400" dirty="0" smtClean="0">
                <a:solidFill>
                  <a:srgbClr val="0070C0"/>
                </a:solidFill>
              </a:rPr>
            </a:br>
            <a:r>
              <a:rPr lang="ru-RU" sz="2400" dirty="0" smtClean="0">
                <a:solidFill>
                  <a:srgbClr val="0070C0"/>
                </a:solidFill>
              </a:rPr>
              <a:t/>
            </a:r>
            <a:br>
              <a:rPr lang="ru-RU" sz="2400" dirty="0" smtClean="0">
                <a:solidFill>
                  <a:srgbClr val="0070C0"/>
                </a:solidFill>
              </a:rPr>
            </a:br>
            <a:r>
              <a:rPr lang="ru-RU" sz="2400" dirty="0" smtClean="0">
                <a:solidFill>
                  <a:srgbClr val="0070C0"/>
                </a:solidFill>
              </a:rPr>
              <a:t/>
            </a:r>
            <a:br>
              <a:rPr lang="ru-RU" sz="2400" dirty="0" smtClean="0">
                <a:solidFill>
                  <a:srgbClr val="0070C0"/>
                </a:solidFill>
              </a:rPr>
            </a:br>
            <a:r>
              <a:rPr lang="ru-RU" sz="2400" dirty="0" smtClean="0">
                <a:solidFill>
                  <a:srgbClr val="0070C0"/>
                </a:solidFill>
              </a:rPr>
              <a:t/>
            </a:r>
            <a:br>
              <a:rPr lang="ru-RU" sz="2400" dirty="0" smtClean="0">
                <a:solidFill>
                  <a:srgbClr val="0070C0"/>
                </a:solidFill>
              </a:rPr>
            </a:br>
            <a:r>
              <a:rPr lang="ru-RU" sz="2400" dirty="0" smtClean="0">
                <a:solidFill>
                  <a:srgbClr val="0070C0"/>
                </a:solidFill>
              </a:rPr>
              <a:t/>
            </a:r>
            <a:br>
              <a:rPr lang="ru-RU" sz="2400" dirty="0" smtClean="0">
                <a:solidFill>
                  <a:srgbClr val="0070C0"/>
                </a:solidFill>
              </a:rPr>
            </a:br>
            <a:r>
              <a:rPr lang="ru-RU" sz="2400" dirty="0" smtClean="0">
                <a:solidFill>
                  <a:srgbClr val="0070C0"/>
                </a:solidFill>
              </a:rPr>
              <a:t/>
            </a:r>
            <a:br>
              <a:rPr lang="ru-RU" sz="2400" dirty="0" smtClean="0">
                <a:solidFill>
                  <a:srgbClr val="0070C0"/>
                </a:solidFill>
              </a:rPr>
            </a:br>
            <a:r>
              <a:rPr lang="ru-RU" sz="2400" dirty="0" smtClean="0">
                <a:solidFill>
                  <a:srgbClr val="0070C0"/>
                </a:solidFill>
              </a:rPr>
              <a:t/>
            </a:r>
            <a:br>
              <a:rPr lang="ru-RU" sz="2400" dirty="0" smtClean="0">
                <a:solidFill>
                  <a:srgbClr val="0070C0"/>
                </a:solidFill>
              </a:rPr>
            </a:br>
            <a:r>
              <a:rPr lang="ru-RU" sz="2400" dirty="0" smtClean="0">
                <a:solidFill>
                  <a:srgbClr val="0070C0"/>
                </a:solidFill>
              </a:rPr>
              <a:t/>
            </a:r>
            <a:br>
              <a:rPr lang="ru-RU" sz="2400" dirty="0" smtClean="0">
                <a:solidFill>
                  <a:srgbClr val="0070C0"/>
                </a:solidFill>
              </a:rPr>
            </a:br>
            <a:r>
              <a:rPr lang="ru-RU" sz="2400" dirty="0" smtClean="0">
                <a:solidFill>
                  <a:srgbClr val="0070C0"/>
                </a:solidFill>
              </a:rPr>
              <a:t/>
            </a:r>
            <a:br>
              <a:rPr lang="ru-RU" sz="2400" dirty="0" smtClean="0">
                <a:solidFill>
                  <a:srgbClr val="0070C0"/>
                </a:solidFill>
              </a:rPr>
            </a:br>
            <a:r>
              <a:rPr lang="ru-RU" sz="2400" dirty="0" smtClean="0">
                <a:solidFill>
                  <a:srgbClr val="0070C0"/>
                </a:solidFill>
              </a:rPr>
              <a:t/>
            </a:r>
            <a:br>
              <a:rPr lang="ru-RU" sz="2400" dirty="0" smtClean="0">
                <a:solidFill>
                  <a:srgbClr val="0070C0"/>
                </a:solidFill>
              </a:rPr>
            </a:br>
            <a:r>
              <a:rPr lang="ru-RU" sz="2400" dirty="0" smtClean="0">
                <a:solidFill>
                  <a:srgbClr val="0070C0"/>
                </a:solidFill>
              </a:rPr>
              <a:t/>
            </a:r>
            <a:br>
              <a:rPr lang="ru-RU" sz="2400" dirty="0" smtClean="0">
                <a:solidFill>
                  <a:srgbClr val="0070C0"/>
                </a:solidFill>
              </a:rPr>
            </a:br>
            <a:r>
              <a:rPr lang="ru-RU" sz="3600" dirty="0" smtClean="0">
                <a:solidFill>
                  <a:schemeClr val="accent1">
                    <a:lumMod val="50000"/>
                  </a:schemeClr>
                </a:solidFill>
              </a:rPr>
              <a:t>«</a:t>
            </a:r>
            <a:r>
              <a:rPr lang="ru-RU" sz="3600" dirty="0" err="1" smtClean="0">
                <a:solidFill>
                  <a:schemeClr val="accent1">
                    <a:lumMod val="50000"/>
                  </a:schemeClr>
                </a:solidFill>
              </a:rPr>
              <a:t>Талдықорғандық</a:t>
            </a:r>
            <a:r>
              <a:rPr lang="ru-RU" sz="3600" dirty="0" smtClean="0">
                <a:solidFill>
                  <a:schemeClr val="accent1">
                    <a:lumMod val="50000"/>
                  </a:schemeClr>
                </a:solidFill>
              </a:rPr>
              <a:t> </a:t>
            </a:r>
            <a:r>
              <a:rPr lang="ru-RU" sz="3600" dirty="0" err="1" smtClean="0">
                <a:solidFill>
                  <a:schemeClr val="accent1">
                    <a:lumMod val="50000"/>
                  </a:schemeClr>
                </a:solidFill>
              </a:rPr>
              <a:t>құқықтық</a:t>
            </a:r>
            <a:r>
              <a:rPr lang="ru-RU" sz="3600" dirty="0" smtClean="0">
                <a:solidFill>
                  <a:schemeClr val="accent1">
                    <a:lumMod val="50000"/>
                  </a:schemeClr>
                </a:solidFill>
              </a:rPr>
              <a:t> </a:t>
            </a:r>
            <a:r>
              <a:rPr lang="ru-RU" sz="3600" dirty="0" err="1" smtClean="0">
                <a:solidFill>
                  <a:schemeClr val="accent1">
                    <a:lumMod val="50000"/>
                  </a:schemeClr>
                </a:solidFill>
              </a:rPr>
              <a:t>қорғау</a:t>
            </a:r>
            <a:r>
              <a:rPr lang="ru-RU" sz="3600" dirty="0" smtClean="0">
                <a:solidFill>
                  <a:schemeClr val="accent1">
                    <a:lumMod val="50000"/>
                  </a:schemeClr>
                </a:solidFill>
              </a:rPr>
              <a:t> </a:t>
            </a:r>
            <a:r>
              <a:rPr lang="ru-RU" sz="3600" dirty="0" err="1" smtClean="0">
                <a:solidFill>
                  <a:schemeClr val="accent1">
                    <a:lumMod val="50000"/>
                  </a:schemeClr>
                </a:solidFill>
              </a:rPr>
              <a:t>орталығы</a:t>
            </a:r>
            <a:r>
              <a:rPr lang="ru-RU" sz="3600" dirty="0" smtClean="0">
                <a:solidFill>
                  <a:schemeClr val="accent1">
                    <a:lumMod val="50000"/>
                  </a:schemeClr>
                </a:solidFill>
              </a:rPr>
              <a:t>» </a:t>
            </a:r>
            <a:r>
              <a:rPr lang="ru-RU" sz="3600" dirty="0" err="1" smtClean="0">
                <a:solidFill>
                  <a:schemeClr val="accent1">
                    <a:lumMod val="50000"/>
                  </a:schemeClr>
                </a:solidFill>
              </a:rPr>
              <a:t>қоғамдық</a:t>
            </a:r>
            <a:r>
              <a:rPr lang="ru-RU" sz="3600" dirty="0" smtClean="0">
                <a:solidFill>
                  <a:schemeClr val="accent1">
                    <a:lumMod val="50000"/>
                  </a:schemeClr>
                </a:solidFill>
              </a:rPr>
              <a:t> </a:t>
            </a:r>
            <a:r>
              <a:rPr lang="ru-RU" sz="3600" dirty="0" err="1" smtClean="0">
                <a:solidFill>
                  <a:schemeClr val="accent1">
                    <a:lumMod val="50000"/>
                  </a:schemeClr>
                </a:solidFill>
              </a:rPr>
              <a:t>бірлестігі</a:t>
            </a:r>
            <a:r>
              <a:rPr lang="ru-RU" sz="2800" dirty="0" smtClean="0">
                <a:solidFill>
                  <a:srgbClr val="0070C0"/>
                </a:solidFill>
              </a:rPr>
              <a:t/>
            </a:r>
            <a:br>
              <a:rPr lang="ru-RU" sz="2800" dirty="0" smtClean="0">
                <a:solidFill>
                  <a:srgbClr val="0070C0"/>
                </a:solidFill>
              </a:rPr>
            </a:br>
            <a:endParaRPr lang="ru-RU" sz="2800" dirty="0"/>
          </a:p>
        </p:txBody>
      </p:sp>
      <p:pic>
        <p:nvPicPr>
          <p:cNvPr id="7" name="Рисунок 6" descr="logo_prav-2015.jpg"/>
          <p:cNvPicPr>
            <a:picLocks noGrp="1" noChangeAspect="1"/>
          </p:cNvPicPr>
          <p:nvPr>
            <p:ph type="pic" idx="1"/>
          </p:nvPr>
        </p:nvPicPr>
        <p:blipFill>
          <a:blip r:embed="rId2" cstate="print"/>
          <a:srcRect t="12500" b="12500"/>
          <a:stretch>
            <a:fillRect/>
          </a:stretch>
        </p:blipFill>
        <p:spPr>
          <a:xfrm>
            <a:off x="2643174" y="214290"/>
            <a:ext cx="3521202" cy="2662371"/>
          </a:xfrm>
        </p:spPr>
      </p:pic>
      <p:sp>
        <p:nvSpPr>
          <p:cNvPr id="6" name="Заголовок 4"/>
          <p:cNvSpPr txBox="1">
            <a:spLocks/>
          </p:cNvSpPr>
          <p:nvPr/>
        </p:nvSpPr>
        <p:spPr>
          <a:xfrm>
            <a:off x="214282" y="4857760"/>
            <a:ext cx="8715404" cy="1428760"/>
          </a:xfrm>
          <a:prstGeom prst="rect">
            <a:avLst/>
          </a:prstGeom>
        </p:spPr>
        <p:txBody>
          <a:bodyPr vert="horz" lIns="91440" tIns="45720" rIns="91440" bIns="45720" rtlCol="0" anchor="b">
            <a:normAutofit fontScale="47500" lnSpcReduction="20000"/>
          </a:bodyPr>
          <a:lstStyle/>
          <a:p>
            <a:pPr algn="ctr">
              <a:spcBef>
                <a:spcPct val="0"/>
              </a:spcBef>
            </a:pPr>
            <a:r>
              <a:rPr kumimoji="0" lang="ru-RU" sz="6000" b="1" i="0" u="none" strike="noStrike" kern="1200" cap="none" spc="0" normalizeH="0" baseline="0" noProof="0" dirty="0" err="1" smtClean="0">
                <a:ln>
                  <a:noFill/>
                </a:ln>
                <a:solidFill>
                  <a:schemeClr val="accent1">
                    <a:lumMod val="50000"/>
                  </a:schemeClr>
                </a:solidFill>
                <a:effectLst/>
                <a:uLnTx/>
                <a:uFillTx/>
                <a:latin typeface="+mj-lt"/>
                <a:ea typeface="+mj-ea"/>
                <a:cs typeface="+mj-cs"/>
              </a:rPr>
              <a:t>Міндеті</a:t>
            </a:r>
            <a:endParaRPr lang="en-US" sz="6000" b="1" dirty="0" smtClean="0">
              <a:solidFill>
                <a:schemeClr val="accent1">
                  <a:lumMod val="50000"/>
                </a:schemeClr>
              </a:solidFill>
              <a:latin typeface="+mj-lt"/>
              <a:ea typeface="+mj-ea"/>
              <a:cs typeface="+mj-cs"/>
            </a:endParaRPr>
          </a:p>
          <a:p>
            <a:pPr algn="ctr">
              <a:spcBef>
                <a:spcPct val="0"/>
              </a:spcBef>
            </a:pPr>
            <a:r>
              <a:rPr kumimoji="0" lang="kk-KZ" sz="6000" b="1" i="0" u="none" strike="noStrike" kern="1200" cap="none" spc="0" normalizeH="0" baseline="0" noProof="0" dirty="0" smtClean="0">
                <a:ln>
                  <a:noFill/>
                </a:ln>
                <a:solidFill>
                  <a:schemeClr val="accent1">
                    <a:lumMod val="50000"/>
                  </a:schemeClr>
                </a:solidFill>
                <a:effectLst/>
                <a:uLnTx/>
                <a:uFillTx/>
                <a:latin typeface="+mj-lt"/>
                <a:ea typeface="+mj-ea"/>
                <a:cs typeface="+mj-cs"/>
              </a:rPr>
              <a:t>заң ұлықтылығын нығайтуға септігін тигізу және көпшіліктің құқықтық санасын қалыптастыру</a:t>
            </a:r>
            <a:endParaRPr kumimoji="0" lang="ru-RU" sz="6000" b="1" i="0" u="none" strike="noStrike" kern="1200" cap="none" spc="0" normalizeH="0" baseline="0" noProof="0" dirty="0">
              <a:ln>
                <a:noFill/>
              </a:ln>
              <a:solidFill>
                <a:srgbClr val="0070C0"/>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9024" y="620688"/>
            <a:ext cx="8533456" cy="5832648"/>
          </a:xfrm>
        </p:spPr>
        <p:txBody>
          <a:bodyPr>
            <a:normAutofit fontScale="90000"/>
          </a:bodyPr>
          <a:lstStyle/>
          <a:p>
            <a:pPr algn="l"/>
            <a:r>
              <a:rPr lang="ru-RU" sz="2700" b="1" dirty="0" err="1" smtClean="0">
                <a:solidFill>
                  <a:schemeClr val="tx2">
                    <a:lumMod val="75000"/>
                  </a:schemeClr>
                </a:solidFill>
              </a:rPr>
              <a:t>Өкілдері</a:t>
            </a:r>
            <a:r>
              <a:rPr lang="ru-RU" sz="2700" b="1" dirty="0" smtClean="0">
                <a:solidFill>
                  <a:schemeClr val="tx2">
                    <a:lumMod val="75000"/>
                  </a:schemeClr>
                </a:solidFill>
              </a:rPr>
              <a:t> П</a:t>
            </a:r>
            <a:r>
              <a:rPr lang="ru-RU" sz="2700" b="1" dirty="0" smtClean="0">
                <a:solidFill>
                  <a:schemeClr val="tx2">
                    <a:lumMod val="75000"/>
                  </a:schemeClr>
                </a:solidFill>
              </a:rPr>
              <a:t>арламент </a:t>
            </a:r>
            <a:r>
              <a:rPr lang="ru-RU" sz="2700" b="1" dirty="0" err="1" smtClean="0">
                <a:solidFill>
                  <a:schemeClr val="tx2">
                    <a:lumMod val="75000"/>
                  </a:schemeClr>
                </a:solidFill>
              </a:rPr>
              <a:t>Мәжілісінің</a:t>
            </a:r>
            <a:r>
              <a:rPr lang="ru-RU" sz="2700" b="1" dirty="0" smtClean="0">
                <a:solidFill>
                  <a:schemeClr val="tx2">
                    <a:lumMod val="75000"/>
                  </a:schemeClr>
                </a:solidFill>
              </a:rPr>
              <a:t> </a:t>
            </a:r>
            <a:r>
              <a:rPr lang="ru-RU" sz="2700" b="1" dirty="0" err="1" smtClean="0">
                <a:solidFill>
                  <a:schemeClr val="tx2">
                    <a:lumMod val="75000"/>
                  </a:schemeClr>
                </a:solidFill>
              </a:rPr>
              <a:t>депутаттары</a:t>
            </a:r>
            <a:r>
              <a:rPr lang="ru-RU" sz="2700" b="1" dirty="0" smtClean="0">
                <a:solidFill>
                  <a:schemeClr val="tx2">
                    <a:lumMod val="75000"/>
                  </a:schemeClr>
                </a:solidFill>
              </a:rPr>
              <a:t> </a:t>
            </a:r>
            <a:r>
              <a:rPr lang="ru-RU" sz="2700" b="1" dirty="0" err="1" smtClean="0">
                <a:solidFill>
                  <a:schemeClr val="tx2">
                    <a:lumMod val="75000"/>
                  </a:schemeClr>
                </a:solidFill>
              </a:rPr>
              <a:t>болып</a:t>
            </a:r>
            <a:r>
              <a:rPr lang="ru-RU" sz="2700" b="1" dirty="0" smtClean="0">
                <a:solidFill>
                  <a:schemeClr val="tx2">
                    <a:lumMod val="75000"/>
                  </a:schemeClr>
                </a:solidFill>
              </a:rPr>
              <a:t> </a:t>
            </a:r>
            <a:r>
              <a:rPr lang="ru-RU" sz="2700" b="1" dirty="0" err="1" smtClean="0">
                <a:solidFill>
                  <a:schemeClr val="tx2">
                    <a:lumMod val="75000"/>
                  </a:schemeClr>
                </a:solidFill>
              </a:rPr>
              <a:t>табылатын</a:t>
            </a:r>
            <a:r>
              <a:rPr lang="ru-RU" sz="2700" b="1" dirty="0" smtClean="0">
                <a:solidFill>
                  <a:schemeClr val="tx2">
                    <a:lumMod val="75000"/>
                  </a:schemeClr>
                </a:solidFill>
              </a:rPr>
              <a:t> </a:t>
            </a:r>
            <a:r>
              <a:rPr lang="ru-RU" sz="2700" b="1" dirty="0" err="1" smtClean="0">
                <a:solidFill>
                  <a:schemeClr val="tx2">
                    <a:lumMod val="75000"/>
                  </a:schemeClr>
                </a:solidFill>
              </a:rPr>
              <a:t>Қазақстан</a:t>
            </a:r>
            <a:r>
              <a:rPr lang="ru-RU" sz="2700" b="1" dirty="0" smtClean="0">
                <a:solidFill>
                  <a:schemeClr val="tx2">
                    <a:lumMod val="75000"/>
                  </a:schemeClr>
                </a:solidFill>
              </a:rPr>
              <a:t> </a:t>
            </a:r>
            <a:r>
              <a:rPr lang="ru-RU" sz="2700" b="1" dirty="0" err="1" smtClean="0">
                <a:solidFill>
                  <a:schemeClr val="tx2">
                    <a:lumMod val="75000"/>
                  </a:schemeClr>
                </a:solidFill>
              </a:rPr>
              <a:t>коммунистік</a:t>
            </a:r>
            <a:r>
              <a:rPr lang="ru-RU" sz="2700" b="1" dirty="0" smtClean="0">
                <a:solidFill>
                  <a:schemeClr val="tx2">
                    <a:lumMod val="75000"/>
                  </a:schemeClr>
                </a:solidFill>
              </a:rPr>
              <a:t> </a:t>
            </a:r>
            <a:r>
              <a:rPr lang="ru-RU" sz="2700" b="1" dirty="0" err="1" smtClean="0">
                <a:solidFill>
                  <a:schemeClr val="tx2">
                    <a:lumMod val="75000"/>
                  </a:schemeClr>
                </a:solidFill>
              </a:rPr>
              <a:t>халық</a:t>
            </a:r>
            <a:r>
              <a:rPr lang="ru-RU" sz="2700" b="1" dirty="0" smtClean="0">
                <a:solidFill>
                  <a:schemeClr val="tx2">
                    <a:lumMod val="75000"/>
                  </a:schemeClr>
                </a:solidFill>
              </a:rPr>
              <a:t> </a:t>
            </a:r>
            <a:r>
              <a:rPr lang="ru-RU" sz="2700" b="1" dirty="0" err="1" smtClean="0">
                <a:solidFill>
                  <a:schemeClr val="tx2">
                    <a:lumMod val="75000"/>
                  </a:schemeClr>
                </a:solidFill>
              </a:rPr>
              <a:t>партиясымен</a:t>
            </a:r>
            <a:r>
              <a:rPr lang="ru-RU" sz="2700" b="1" dirty="0" smtClean="0">
                <a:solidFill>
                  <a:schemeClr val="tx2">
                    <a:lumMod val="75000"/>
                  </a:schemeClr>
                </a:solidFill>
              </a:rPr>
              <a:t> </a:t>
            </a:r>
            <a:r>
              <a:rPr lang="ru-RU" sz="2700" b="1" dirty="0" err="1" smtClean="0">
                <a:solidFill>
                  <a:schemeClr val="tx2">
                    <a:lumMod val="75000"/>
                  </a:schemeClr>
                </a:solidFill>
              </a:rPr>
              <a:t>бірлесіп</a:t>
            </a:r>
            <a:r>
              <a:rPr lang="ru-RU" sz="2700" b="1" dirty="0">
                <a:solidFill>
                  <a:schemeClr val="tx2">
                    <a:lumMod val="75000"/>
                  </a:schemeClr>
                </a:solidFill>
              </a:rPr>
              <a:t> </a:t>
            </a:r>
            <a:r>
              <a:rPr lang="ru-RU" sz="2700" b="1" dirty="0" err="1" smtClean="0">
                <a:solidFill>
                  <a:schemeClr val="tx2">
                    <a:lumMod val="75000"/>
                  </a:schemeClr>
                </a:solidFill>
              </a:rPr>
              <a:t>дөңгелек</a:t>
            </a:r>
            <a:r>
              <a:rPr lang="ru-RU" sz="2700" b="1" dirty="0" smtClean="0">
                <a:solidFill>
                  <a:schemeClr val="tx2">
                    <a:lumMod val="75000"/>
                  </a:schemeClr>
                </a:solidFill>
              </a:rPr>
              <a:t> </a:t>
            </a:r>
            <a:r>
              <a:rPr lang="ru-RU" sz="2700" b="1" dirty="0" err="1">
                <a:solidFill>
                  <a:schemeClr val="tx2">
                    <a:lumMod val="75000"/>
                  </a:schemeClr>
                </a:solidFill>
              </a:rPr>
              <a:t>үстел</a:t>
            </a:r>
            <a:r>
              <a:rPr lang="ru-RU" sz="2700" b="1" dirty="0">
                <a:solidFill>
                  <a:schemeClr val="tx2">
                    <a:lumMod val="75000"/>
                  </a:schemeClr>
                </a:solidFill>
              </a:rPr>
              <a:t> </a:t>
            </a:r>
            <a:r>
              <a:rPr lang="ru-RU" sz="2700" b="1" dirty="0" err="1">
                <a:solidFill>
                  <a:schemeClr val="tx2">
                    <a:lumMod val="75000"/>
                  </a:schemeClr>
                </a:solidFill>
              </a:rPr>
              <a:t>өткізілді</a:t>
            </a:r>
            <a:r>
              <a:rPr lang="ru-RU" sz="2700" b="1" dirty="0" smtClean="0">
                <a:solidFill>
                  <a:schemeClr val="tx2">
                    <a:lumMod val="75000"/>
                  </a:schemeClr>
                </a:solidFill>
              </a:rPr>
              <a:t>. </a:t>
            </a:r>
            <a:r>
              <a:rPr lang="ru-RU" sz="2700" b="1" dirty="0">
                <a:solidFill>
                  <a:schemeClr val="tx2">
                    <a:lumMod val="75000"/>
                  </a:schemeClr>
                </a:solidFill>
              </a:rPr>
              <a:t/>
            </a:r>
            <a:br>
              <a:rPr lang="ru-RU" sz="2700" b="1" dirty="0">
                <a:solidFill>
                  <a:schemeClr val="tx2">
                    <a:lumMod val="75000"/>
                  </a:schemeClr>
                </a:solidFill>
              </a:rPr>
            </a:br>
            <a:r>
              <a:rPr lang="ru-RU" sz="2700" b="1" dirty="0" err="1">
                <a:solidFill>
                  <a:schemeClr val="tx2">
                    <a:lumMod val="75000"/>
                  </a:schemeClr>
                </a:solidFill>
              </a:rPr>
              <a:t>Қазақстан</a:t>
            </a:r>
            <a:r>
              <a:rPr lang="ru-RU" sz="2700" b="1" dirty="0">
                <a:solidFill>
                  <a:schemeClr val="tx2">
                    <a:lumMod val="75000"/>
                  </a:schemeClr>
                </a:solidFill>
              </a:rPr>
              <a:t> </a:t>
            </a:r>
            <a:r>
              <a:rPr lang="ru-RU" sz="2700" b="1" dirty="0" err="1">
                <a:solidFill>
                  <a:schemeClr val="tx2">
                    <a:lumMod val="75000"/>
                  </a:schemeClr>
                </a:solidFill>
              </a:rPr>
              <a:t>коммунистік</a:t>
            </a:r>
            <a:r>
              <a:rPr lang="ru-RU" sz="2700" b="1" dirty="0">
                <a:solidFill>
                  <a:schemeClr val="tx2">
                    <a:lumMod val="75000"/>
                  </a:schemeClr>
                </a:solidFill>
              </a:rPr>
              <a:t> </a:t>
            </a:r>
            <a:r>
              <a:rPr lang="ru-RU" sz="2700" b="1" dirty="0" err="1">
                <a:solidFill>
                  <a:schemeClr val="tx2">
                    <a:lumMod val="75000"/>
                  </a:schemeClr>
                </a:solidFill>
              </a:rPr>
              <a:t>халық</a:t>
            </a:r>
            <a:r>
              <a:rPr lang="ru-RU" sz="2700" b="1" dirty="0">
                <a:solidFill>
                  <a:schemeClr val="tx2">
                    <a:lumMod val="75000"/>
                  </a:schemeClr>
                </a:solidFill>
              </a:rPr>
              <a:t> </a:t>
            </a:r>
            <a:r>
              <a:rPr lang="ru-RU" sz="2700" b="1" dirty="0" err="1" smtClean="0">
                <a:solidFill>
                  <a:schemeClr val="tx2">
                    <a:lumMod val="75000"/>
                  </a:schemeClr>
                </a:solidFill>
              </a:rPr>
              <a:t>партиясының</a:t>
            </a:r>
            <a:r>
              <a:rPr lang="ru-RU" sz="2700" b="1" dirty="0" smtClean="0">
                <a:solidFill>
                  <a:schemeClr val="tx2">
                    <a:lumMod val="75000"/>
                  </a:schemeClr>
                </a:solidFill>
              </a:rPr>
              <a:t> </a:t>
            </a:r>
            <a:r>
              <a:rPr lang="ru-RU" sz="2700" b="1" dirty="0" err="1" smtClean="0">
                <a:solidFill>
                  <a:schemeClr val="tx2">
                    <a:lumMod val="75000"/>
                  </a:schemeClr>
                </a:solidFill>
              </a:rPr>
              <a:t>өкілдері</a:t>
            </a:r>
            <a:r>
              <a:rPr lang="ru-RU" sz="2700" b="1" dirty="0" smtClean="0">
                <a:solidFill>
                  <a:schemeClr val="tx2">
                    <a:lumMod val="75000"/>
                  </a:schemeClr>
                </a:solidFill>
              </a:rPr>
              <a:t> </a:t>
            </a:r>
            <a:r>
              <a:rPr lang="ru-RU" sz="2700" b="1" dirty="0" err="1" smtClean="0">
                <a:solidFill>
                  <a:schemeClr val="tx2">
                    <a:lumMod val="75000"/>
                  </a:schemeClr>
                </a:solidFill>
              </a:rPr>
              <a:t>болып</a:t>
            </a:r>
            <a:r>
              <a:rPr lang="ru-RU" sz="2700" b="1" dirty="0" smtClean="0">
                <a:solidFill>
                  <a:schemeClr val="tx2">
                    <a:lumMod val="75000"/>
                  </a:schemeClr>
                </a:solidFill>
              </a:rPr>
              <a:t> </a:t>
            </a:r>
            <a:r>
              <a:rPr lang="ru-RU" sz="2700" b="1" dirty="0" err="1" smtClean="0">
                <a:solidFill>
                  <a:schemeClr val="tx2">
                    <a:lumMod val="75000"/>
                  </a:schemeClr>
                </a:solidFill>
              </a:rPr>
              <a:t>табылатын</a:t>
            </a:r>
            <a:r>
              <a:rPr lang="ru-RU" sz="2700" b="1" dirty="0" smtClean="0">
                <a:solidFill>
                  <a:schemeClr val="tx2">
                    <a:lumMod val="75000"/>
                  </a:schemeClr>
                </a:solidFill>
              </a:rPr>
              <a:t> </a:t>
            </a:r>
            <a:r>
              <a:rPr lang="ru-RU" sz="2700" b="1" dirty="0" err="1" smtClean="0">
                <a:solidFill>
                  <a:schemeClr val="tx2">
                    <a:lumMod val="75000"/>
                  </a:schemeClr>
                </a:solidFill>
              </a:rPr>
              <a:t>депутаттардың</a:t>
            </a:r>
            <a:r>
              <a:rPr lang="ru-RU" sz="2700" b="1" dirty="0" smtClean="0">
                <a:solidFill>
                  <a:schemeClr val="tx2">
                    <a:lumMod val="75000"/>
                  </a:schemeClr>
                </a:solidFill>
              </a:rPr>
              <a:t> </a:t>
            </a:r>
            <a:r>
              <a:rPr lang="ru-RU" sz="2700" b="1" dirty="0" err="1" smtClean="0">
                <a:solidFill>
                  <a:schemeClr val="tx2">
                    <a:lumMod val="75000"/>
                  </a:schemeClr>
                </a:solidFill>
              </a:rPr>
              <a:t>назарын</a:t>
            </a:r>
            <a:r>
              <a:rPr lang="ru-RU" sz="2700" b="1" dirty="0" smtClean="0">
                <a:solidFill>
                  <a:schemeClr val="tx2">
                    <a:lumMod val="75000"/>
                  </a:schemeClr>
                </a:solidFill>
              </a:rPr>
              <a:t> осы </a:t>
            </a:r>
            <a:r>
              <a:rPr lang="ru-RU" sz="2700" b="1" dirty="0" err="1" smtClean="0">
                <a:solidFill>
                  <a:schemeClr val="tx2">
                    <a:lumMod val="75000"/>
                  </a:schemeClr>
                </a:solidFill>
              </a:rPr>
              <a:t>мәселеге</a:t>
            </a:r>
            <a:r>
              <a:rPr lang="ru-RU" sz="2700" b="1" dirty="0" smtClean="0">
                <a:solidFill>
                  <a:schemeClr val="tx2">
                    <a:lumMod val="75000"/>
                  </a:schemeClr>
                </a:solidFill>
              </a:rPr>
              <a:t> </a:t>
            </a:r>
            <a:r>
              <a:rPr lang="ru-RU" sz="2700" b="1" dirty="0" err="1" smtClean="0">
                <a:solidFill>
                  <a:schemeClr val="tx2">
                    <a:lumMod val="75000"/>
                  </a:schemeClr>
                </a:solidFill>
              </a:rPr>
              <a:t>аудару</a:t>
            </a:r>
            <a:r>
              <a:rPr lang="ru-RU" sz="2700" b="1" dirty="0" smtClean="0">
                <a:solidFill>
                  <a:schemeClr val="tx2">
                    <a:lumMod val="75000"/>
                  </a:schemeClr>
                </a:solidFill>
              </a:rPr>
              <a:t>. </a:t>
            </a:r>
            <a:br>
              <a:rPr lang="ru-RU" sz="2700" b="1" dirty="0" smtClean="0">
                <a:solidFill>
                  <a:schemeClr val="tx2">
                    <a:lumMod val="75000"/>
                  </a:schemeClr>
                </a:solidFill>
              </a:rPr>
            </a:br>
            <a:r>
              <a:rPr lang="ru-RU" sz="2700" b="1" dirty="0" err="1" smtClean="0">
                <a:solidFill>
                  <a:schemeClr val="tx2">
                    <a:lumMod val="75000"/>
                  </a:schemeClr>
                </a:solidFill>
              </a:rPr>
              <a:t>Халықтың</a:t>
            </a:r>
            <a:r>
              <a:rPr lang="ru-RU" sz="2700" b="1" dirty="0" smtClean="0">
                <a:solidFill>
                  <a:schemeClr val="tx2">
                    <a:lumMod val="75000"/>
                  </a:schemeClr>
                </a:solidFill>
              </a:rPr>
              <a:t> </a:t>
            </a:r>
            <a:r>
              <a:rPr lang="ru-RU" sz="2700" b="1" dirty="0" err="1" smtClean="0">
                <a:solidFill>
                  <a:schemeClr val="tx2">
                    <a:lumMod val="75000"/>
                  </a:schemeClr>
                </a:solidFill>
              </a:rPr>
              <a:t>әлсіз</a:t>
            </a:r>
            <a:r>
              <a:rPr lang="ru-RU" sz="2700" b="1" dirty="0" smtClean="0">
                <a:solidFill>
                  <a:schemeClr val="tx2">
                    <a:lumMod val="75000"/>
                  </a:schemeClr>
                </a:solidFill>
              </a:rPr>
              <a:t> </a:t>
            </a:r>
            <a:r>
              <a:rPr lang="ru-RU" sz="2700" b="1" dirty="0" err="1" smtClean="0">
                <a:solidFill>
                  <a:schemeClr val="tx2">
                    <a:lumMod val="75000"/>
                  </a:schemeClr>
                </a:solidFill>
              </a:rPr>
              <a:t>топтарының</a:t>
            </a:r>
            <a:r>
              <a:rPr lang="ru-RU" sz="2700" b="1" dirty="0" smtClean="0">
                <a:solidFill>
                  <a:schemeClr val="tx2">
                    <a:lumMod val="75000"/>
                  </a:schemeClr>
                </a:solidFill>
              </a:rPr>
              <a:t> </a:t>
            </a:r>
            <a:r>
              <a:rPr lang="ru-RU" sz="2700" b="1" dirty="0" err="1" smtClean="0">
                <a:solidFill>
                  <a:schemeClr val="tx2">
                    <a:lumMod val="75000"/>
                  </a:schemeClr>
                </a:solidFill>
              </a:rPr>
              <a:t>тегін</a:t>
            </a:r>
            <a:r>
              <a:rPr lang="ru-RU" sz="2700" b="1" dirty="0" smtClean="0">
                <a:solidFill>
                  <a:schemeClr val="tx2">
                    <a:lumMod val="75000"/>
                  </a:schemeClr>
                </a:solidFill>
              </a:rPr>
              <a:t> </a:t>
            </a:r>
            <a:r>
              <a:rPr lang="ru-RU" sz="2700" b="1" dirty="0" err="1" smtClean="0">
                <a:solidFill>
                  <a:schemeClr val="tx2">
                    <a:lumMod val="75000"/>
                  </a:schemeClr>
                </a:solidFill>
              </a:rPr>
              <a:t>заң</a:t>
            </a:r>
            <a:r>
              <a:rPr lang="ru-RU" sz="2700" b="1" dirty="0" smtClean="0">
                <a:solidFill>
                  <a:schemeClr val="tx2">
                    <a:lumMod val="75000"/>
                  </a:schemeClr>
                </a:solidFill>
              </a:rPr>
              <a:t> </a:t>
            </a:r>
            <a:r>
              <a:rPr lang="ru-RU" sz="2700" b="1" dirty="0" err="1" smtClean="0">
                <a:solidFill>
                  <a:schemeClr val="tx2">
                    <a:lumMod val="75000"/>
                  </a:schemeClr>
                </a:solidFill>
              </a:rPr>
              <a:t>көмегіне</a:t>
            </a:r>
            <a:r>
              <a:rPr lang="ru-RU" sz="2700" b="1" dirty="0" smtClean="0">
                <a:solidFill>
                  <a:schemeClr val="tx2">
                    <a:lumMod val="75000"/>
                  </a:schemeClr>
                </a:solidFill>
              </a:rPr>
              <a:t> </a:t>
            </a:r>
            <a:r>
              <a:rPr lang="ru-RU" sz="2700" b="1" dirty="0" err="1" smtClean="0">
                <a:solidFill>
                  <a:schemeClr val="tx2">
                    <a:lumMod val="75000"/>
                  </a:schemeClr>
                </a:solidFill>
              </a:rPr>
              <a:t>қолжетімділік</a:t>
            </a:r>
            <a:r>
              <a:rPr lang="ru-RU" sz="2700" b="1" dirty="0" smtClean="0">
                <a:solidFill>
                  <a:schemeClr val="tx2">
                    <a:lumMod val="75000"/>
                  </a:schemeClr>
                </a:solidFill>
              </a:rPr>
              <a:t> </a:t>
            </a:r>
            <a:r>
              <a:rPr lang="ru-RU" sz="2700" b="1" dirty="0" err="1" smtClean="0">
                <a:solidFill>
                  <a:schemeClr val="tx2">
                    <a:lumMod val="75000"/>
                  </a:schemeClr>
                </a:solidFill>
              </a:rPr>
              <a:t>алу</a:t>
            </a:r>
            <a:r>
              <a:rPr lang="ru-RU" sz="2700" b="1" dirty="0" smtClean="0">
                <a:solidFill>
                  <a:schemeClr val="tx2">
                    <a:lumMod val="75000"/>
                  </a:schemeClr>
                </a:solidFill>
              </a:rPr>
              <a:t> </a:t>
            </a:r>
            <a:r>
              <a:rPr lang="ru-RU" sz="2700" b="1" dirty="0" err="1" smtClean="0">
                <a:solidFill>
                  <a:schemeClr val="tx2">
                    <a:lumMod val="75000"/>
                  </a:schemeClr>
                </a:solidFill>
              </a:rPr>
              <a:t>мәселесінің</a:t>
            </a:r>
            <a:r>
              <a:rPr lang="ru-RU" sz="2700" b="1" dirty="0" smtClean="0">
                <a:solidFill>
                  <a:schemeClr val="tx2">
                    <a:lumMod val="75000"/>
                  </a:schemeClr>
                </a:solidFill>
              </a:rPr>
              <a:t> </a:t>
            </a:r>
            <a:r>
              <a:rPr lang="ru-RU" sz="2700" b="1" dirty="0" err="1" smtClean="0">
                <a:solidFill>
                  <a:schemeClr val="tx2">
                    <a:lumMod val="75000"/>
                  </a:schemeClr>
                </a:solidFill>
              </a:rPr>
              <a:t>өзектілігі</a:t>
            </a:r>
            <a:r>
              <a:rPr lang="ru-RU" sz="2700" b="1" dirty="0" smtClean="0">
                <a:solidFill>
                  <a:schemeClr val="tx2">
                    <a:lumMod val="75000"/>
                  </a:schemeClr>
                </a:solidFill>
              </a:rPr>
              <a:t> </a:t>
            </a:r>
            <a:br>
              <a:rPr lang="ru-RU" sz="2700" b="1" dirty="0" smtClean="0">
                <a:solidFill>
                  <a:schemeClr val="tx2">
                    <a:lumMod val="75000"/>
                  </a:schemeClr>
                </a:solidFill>
              </a:rPr>
            </a:br>
            <a:r>
              <a:rPr lang="ru-RU" sz="2700" b="1" dirty="0" err="1" smtClean="0">
                <a:solidFill>
                  <a:schemeClr val="tx2">
                    <a:lumMod val="75000"/>
                  </a:schemeClr>
                </a:solidFill>
              </a:rPr>
              <a:t>түсіндіріліп</a:t>
            </a:r>
            <a:r>
              <a:rPr lang="ru-RU" sz="2700" b="1" dirty="0" smtClean="0">
                <a:solidFill>
                  <a:schemeClr val="tx2">
                    <a:lumMod val="75000"/>
                  </a:schemeClr>
                </a:solidFill>
              </a:rPr>
              <a:t>, </a:t>
            </a:r>
            <a:r>
              <a:rPr lang="ru-RU" sz="2700" b="1" dirty="0" err="1" smtClean="0">
                <a:solidFill>
                  <a:schemeClr val="tx2">
                    <a:lumMod val="75000"/>
                  </a:schemeClr>
                </a:solidFill>
              </a:rPr>
              <a:t>талқыланды</a:t>
            </a:r>
            <a:r>
              <a:rPr lang="ru-RU" sz="2700" b="1" dirty="0" smtClean="0">
                <a:solidFill>
                  <a:schemeClr val="tx2">
                    <a:lumMod val="75000"/>
                  </a:schemeClr>
                </a:solidFill>
              </a:rPr>
              <a:t> </a:t>
            </a:r>
            <a:br>
              <a:rPr lang="ru-RU" sz="2700" b="1" dirty="0" smtClean="0">
                <a:solidFill>
                  <a:schemeClr val="tx2">
                    <a:lumMod val="75000"/>
                  </a:schemeClr>
                </a:solidFill>
              </a:rPr>
            </a:br>
            <a:r>
              <a:rPr lang="ru-RU" sz="2700" b="1" dirty="0" err="1" smtClean="0">
                <a:solidFill>
                  <a:schemeClr val="tx2">
                    <a:lumMod val="75000"/>
                  </a:schemeClr>
                </a:solidFill>
              </a:rPr>
              <a:t>және</a:t>
            </a:r>
            <a:r>
              <a:rPr lang="ru-RU" sz="2700" b="1" dirty="0" smtClean="0">
                <a:solidFill>
                  <a:schemeClr val="tx2">
                    <a:lumMod val="75000"/>
                  </a:schemeClr>
                </a:solidFill>
              </a:rPr>
              <a:t> осы </a:t>
            </a:r>
            <a:r>
              <a:rPr lang="ru-RU" sz="2700" b="1" dirty="0" err="1" smtClean="0">
                <a:solidFill>
                  <a:schemeClr val="tx2">
                    <a:lumMod val="75000"/>
                  </a:schemeClr>
                </a:solidFill>
              </a:rPr>
              <a:t>саладағы</a:t>
            </a:r>
            <a:r>
              <a:rPr lang="ru-RU" sz="2700" b="1" dirty="0" smtClean="0">
                <a:solidFill>
                  <a:schemeClr val="tx2">
                    <a:lumMod val="75000"/>
                  </a:schemeClr>
                </a:solidFill>
              </a:rPr>
              <a:t> </a:t>
            </a:r>
            <a:r>
              <a:rPr lang="ru-RU" sz="2700" b="1" dirty="0" err="1" smtClean="0">
                <a:solidFill>
                  <a:schemeClr val="tx2">
                    <a:lumMod val="75000"/>
                  </a:schemeClr>
                </a:solidFill>
              </a:rPr>
              <a:t>мамандар</a:t>
            </a:r>
            <a:r>
              <a:rPr lang="ru-RU" sz="2700" b="1" dirty="0" smtClean="0">
                <a:solidFill>
                  <a:schemeClr val="tx2">
                    <a:lumMod val="75000"/>
                  </a:schemeClr>
                </a:solidFill>
              </a:rPr>
              <a:t> </a:t>
            </a:r>
            <a:br>
              <a:rPr lang="ru-RU" sz="2700" b="1" dirty="0" smtClean="0">
                <a:solidFill>
                  <a:schemeClr val="tx2">
                    <a:lumMod val="75000"/>
                  </a:schemeClr>
                </a:solidFill>
              </a:rPr>
            </a:br>
            <a:r>
              <a:rPr lang="ru-RU" sz="2700" b="1" dirty="0" smtClean="0">
                <a:solidFill>
                  <a:schemeClr val="tx2">
                    <a:lumMod val="75000"/>
                  </a:schemeClr>
                </a:solidFill>
              </a:rPr>
              <a:t>мен </a:t>
            </a:r>
            <a:r>
              <a:rPr lang="ru-RU" sz="2700" b="1" dirty="0" err="1" smtClean="0">
                <a:solidFill>
                  <a:schemeClr val="tx2">
                    <a:lumMod val="75000"/>
                  </a:schemeClr>
                </a:solidFill>
              </a:rPr>
              <a:t>мүдделі</a:t>
            </a:r>
            <a:r>
              <a:rPr lang="ru-RU" sz="2700" b="1" dirty="0" smtClean="0">
                <a:solidFill>
                  <a:schemeClr val="tx2">
                    <a:lumMod val="75000"/>
                  </a:schemeClr>
                </a:solidFill>
              </a:rPr>
              <a:t> </a:t>
            </a:r>
            <a:r>
              <a:rPr lang="ru-RU" sz="2700" b="1" dirty="0" err="1" smtClean="0">
                <a:solidFill>
                  <a:schemeClr val="tx2">
                    <a:lumMod val="75000"/>
                  </a:schemeClr>
                </a:solidFill>
              </a:rPr>
              <a:t>тұлғалардың</a:t>
            </a:r>
            <a:r>
              <a:rPr lang="ru-RU" sz="2700" b="1" dirty="0" smtClean="0">
                <a:solidFill>
                  <a:schemeClr val="tx2">
                    <a:lumMod val="75000"/>
                  </a:schemeClr>
                </a:solidFill>
              </a:rPr>
              <a:t> </a:t>
            </a:r>
            <a:br>
              <a:rPr lang="ru-RU" sz="2700" b="1" dirty="0" smtClean="0">
                <a:solidFill>
                  <a:schemeClr val="tx2">
                    <a:lumMod val="75000"/>
                  </a:schemeClr>
                </a:solidFill>
              </a:rPr>
            </a:br>
            <a:r>
              <a:rPr lang="ru-RU" sz="2700" b="1" dirty="0" err="1" smtClean="0">
                <a:solidFill>
                  <a:schemeClr val="tx2">
                    <a:lumMod val="75000"/>
                  </a:schemeClr>
                </a:solidFill>
              </a:rPr>
              <a:t>қатысуымен</a:t>
            </a:r>
            <a:r>
              <a:rPr lang="ru-RU" sz="2700" b="1" dirty="0" smtClean="0">
                <a:solidFill>
                  <a:schemeClr val="tx2">
                    <a:lumMod val="75000"/>
                  </a:schemeClr>
                </a:solidFill>
              </a:rPr>
              <a:t> осы </a:t>
            </a:r>
            <a:r>
              <a:rPr lang="ru-RU" sz="2700" b="1" dirty="0" err="1" smtClean="0">
                <a:solidFill>
                  <a:schemeClr val="tx2">
                    <a:lumMod val="75000"/>
                  </a:schemeClr>
                </a:solidFill>
              </a:rPr>
              <a:t>мәселені</a:t>
            </a:r>
            <a:r>
              <a:rPr lang="ru-RU" sz="2700" b="1" dirty="0" smtClean="0">
                <a:solidFill>
                  <a:schemeClr val="tx2">
                    <a:lumMod val="75000"/>
                  </a:schemeClr>
                </a:solidFill>
              </a:rPr>
              <a:t> </a:t>
            </a:r>
            <a:br>
              <a:rPr lang="ru-RU" sz="2700" b="1" dirty="0" smtClean="0">
                <a:solidFill>
                  <a:schemeClr val="tx2">
                    <a:lumMod val="75000"/>
                  </a:schemeClr>
                </a:solidFill>
              </a:rPr>
            </a:br>
            <a:r>
              <a:rPr lang="ru-RU" sz="2700" b="1" dirty="0" err="1" smtClean="0">
                <a:solidFill>
                  <a:schemeClr val="tx2">
                    <a:lumMod val="75000"/>
                  </a:schemeClr>
                </a:solidFill>
              </a:rPr>
              <a:t>шешу</a:t>
            </a:r>
            <a:r>
              <a:rPr lang="ru-RU" sz="2700" b="1" dirty="0" smtClean="0">
                <a:solidFill>
                  <a:schemeClr val="tx2">
                    <a:lumMod val="75000"/>
                  </a:schemeClr>
                </a:solidFill>
              </a:rPr>
              <a:t> </a:t>
            </a:r>
            <a:r>
              <a:rPr lang="ru-RU" sz="2700" b="1" dirty="0" err="1" smtClean="0">
                <a:solidFill>
                  <a:schemeClr val="tx2">
                    <a:lumMod val="75000"/>
                  </a:schemeClr>
                </a:solidFill>
              </a:rPr>
              <a:t>жөніндегі</a:t>
            </a:r>
            <a:r>
              <a:rPr lang="ru-RU" sz="2700" b="1" dirty="0" smtClean="0">
                <a:solidFill>
                  <a:schemeClr val="tx2">
                    <a:lumMod val="75000"/>
                  </a:schemeClr>
                </a:solidFill>
              </a:rPr>
              <a:t> </a:t>
            </a:r>
            <a:r>
              <a:rPr lang="ru-RU" sz="2700" b="1" dirty="0" err="1" smtClean="0">
                <a:solidFill>
                  <a:schemeClr val="tx2">
                    <a:lumMod val="75000"/>
                  </a:schemeClr>
                </a:solidFill>
              </a:rPr>
              <a:t>ұсынымдар</a:t>
            </a:r>
            <a:r>
              <a:rPr lang="ru-RU" sz="2700" b="1" dirty="0" smtClean="0">
                <a:solidFill>
                  <a:schemeClr val="tx2">
                    <a:lumMod val="75000"/>
                  </a:schemeClr>
                </a:solidFill>
              </a:rPr>
              <a:t> </a:t>
            </a:r>
            <a:br>
              <a:rPr lang="ru-RU" sz="2700" b="1" dirty="0" smtClean="0">
                <a:solidFill>
                  <a:schemeClr val="tx2">
                    <a:lumMod val="75000"/>
                  </a:schemeClr>
                </a:solidFill>
              </a:rPr>
            </a:br>
            <a:r>
              <a:rPr lang="ru-RU" sz="2700" b="1" dirty="0" err="1" smtClean="0">
                <a:solidFill>
                  <a:schemeClr val="tx2">
                    <a:lumMod val="75000"/>
                  </a:schemeClr>
                </a:solidFill>
              </a:rPr>
              <a:t>әзірленді</a:t>
            </a:r>
            <a:r>
              <a:rPr lang="ru-RU" sz="2700" b="1" dirty="0" smtClean="0">
                <a:solidFill>
                  <a:schemeClr val="tx2">
                    <a:lumMod val="75000"/>
                  </a:schemeClr>
                </a:solidFill>
              </a:rPr>
              <a:t>. </a:t>
            </a:r>
            <a:endParaRPr lang="ru-RU" dirty="0">
              <a:solidFill>
                <a:schemeClr val="tx2">
                  <a:lumMod val="75000"/>
                </a:schemeClr>
              </a:solidFill>
            </a:endParaRPr>
          </a:p>
        </p:txBody>
      </p:sp>
      <p:pic>
        <p:nvPicPr>
          <p:cNvPr id="4" name="Содержимое 3" descr="IMG_9164.JPG"/>
          <p:cNvPicPr>
            <a:picLocks noGrp="1" noChangeAspect="1"/>
          </p:cNvPicPr>
          <p:nvPr>
            <p:ph idx="1"/>
          </p:nvPr>
        </p:nvPicPr>
        <p:blipFill>
          <a:blip r:embed="rId2" cstate="print"/>
          <a:stretch>
            <a:fillRect/>
          </a:stretch>
        </p:blipFill>
        <p:spPr>
          <a:xfrm>
            <a:off x="4640985" y="3645024"/>
            <a:ext cx="4035471" cy="2557459"/>
          </a:xfrm>
        </p:spPr>
      </p:pic>
      <p:sp>
        <p:nvSpPr>
          <p:cNvPr id="5" name="Заголовок 1"/>
          <p:cNvSpPr txBox="1">
            <a:spLocks/>
          </p:cNvSpPr>
          <p:nvPr/>
        </p:nvSpPr>
        <p:spPr>
          <a:xfrm>
            <a:off x="428596" y="214290"/>
            <a:ext cx="8229600" cy="77472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ru-RU" sz="4400" b="1" dirty="0" err="1" smtClean="0">
                <a:solidFill>
                  <a:schemeClr val="accent6">
                    <a:lumMod val="50000"/>
                  </a:schemeClr>
                </a:solidFill>
                <a:latin typeface="+mj-lt"/>
                <a:ea typeface="+mj-ea"/>
                <a:cs typeface="+mj-cs"/>
              </a:rPr>
              <a:t>Жоба</a:t>
            </a:r>
            <a:r>
              <a:rPr lang="ru-RU" sz="4400" b="1" dirty="0" smtClean="0">
                <a:solidFill>
                  <a:schemeClr val="accent6">
                    <a:lumMod val="50000"/>
                  </a:schemeClr>
                </a:solidFill>
                <a:latin typeface="+mj-lt"/>
                <a:ea typeface="+mj-ea"/>
                <a:cs typeface="+mj-cs"/>
              </a:rPr>
              <a:t> </a:t>
            </a:r>
            <a:r>
              <a:rPr lang="ru-RU" sz="4400" b="1" dirty="0" err="1" smtClean="0">
                <a:solidFill>
                  <a:schemeClr val="accent6">
                    <a:lumMod val="50000"/>
                  </a:schemeClr>
                </a:solidFill>
                <a:latin typeface="+mj-lt"/>
                <a:ea typeface="+mj-ea"/>
                <a:cs typeface="+mj-cs"/>
              </a:rPr>
              <a:t>іс-шаралары</a:t>
            </a:r>
            <a:endParaRPr kumimoji="0" lang="ru-RU" sz="4400" b="1" i="0" u="none" strike="noStrike" kern="1200" cap="none" spc="0" normalizeH="0" baseline="0" noProof="0" dirty="0">
              <a:ln>
                <a:noFill/>
              </a:ln>
              <a:solidFill>
                <a:schemeClr val="accent6">
                  <a:lumMod val="50000"/>
                </a:schemeClr>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71472" y="1071546"/>
            <a:ext cx="8229600" cy="5505475"/>
          </a:xfrm>
        </p:spPr>
        <p:txBody>
          <a:bodyPr>
            <a:normAutofit fontScale="70000" lnSpcReduction="20000"/>
          </a:bodyPr>
          <a:lstStyle/>
          <a:p>
            <a:pPr>
              <a:buNone/>
            </a:pPr>
            <a:r>
              <a:rPr lang="kk-KZ" b="1" dirty="0" smtClean="0">
                <a:solidFill>
                  <a:schemeClr val="accent1">
                    <a:lumMod val="50000"/>
                  </a:schemeClr>
                </a:solidFill>
              </a:rPr>
              <a:t>Қоғамдық тыңдау 2014 жылғы 25 желтоқсанда </a:t>
            </a:r>
          </a:p>
          <a:p>
            <a:pPr>
              <a:buNone/>
            </a:pPr>
            <a:r>
              <a:rPr lang="kk-KZ" b="1" dirty="0" smtClean="0">
                <a:solidFill>
                  <a:schemeClr val="accent1">
                    <a:lumMod val="50000"/>
                  </a:schemeClr>
                </a:solidFill>
              </a:rPr>
              <a:t>ұйымдастырылып, өткізілді. Дөңгелек үстел сияқты, </a:t>
            </a:r>
          </a:p>
          <a:p>
            <a:pPr>
              <a:buNone/>
            </a:pPr>
            <a:r>
              <a:rPr lang="kk-KZ" b="1" dirty="0" smtClean="0">
                <a:solidFill>
                  <a:schemeClr val="accent1">
                    <a:lumMod val="50000"/>
                  </a:schemeClr>
                </a:solidFill>
              </a:rPr>
              <a:t>қоғамдық тыңдаулар Қазақстан коммунистік халық </a:t>
            </a:r>
          </a:p>
          <a:p>
            <a:pPr>
              <a:buNone/>
            </a:pPr>
            <a:r>
              <a:rPr lang="kk-KZ" b="1" dirty="0" smtClean="0">
                <a:solidFill>
                  <a:schemeClr val="accent1">
                    <a:lumMod val="50000"/>
                  </a:schemeClr>
                </a:solidFill>
              </a:rPr>
              <a:t>партиясының (ҚКХП) Талдықорған облыстық </a:t>
            </a:r>
          </a:p>
          <a:p>
            <a:pPr>
              <a:buNone/>
            </a:pPr>
            <a:r>
              <a:rPr lang="kk-KZ" b="1" dirty="0" smtClean="0">
                <a:solidFill>
                  <a:schemeClr val="accent1">
                    <a:lumMod val="50000"/>
                  </a:schemeClr>
                </a:solidFill>
              </a:rPr>
              <a:t>комитетімен бірлесе отырып өткізілді. </a:t>
            </a:r>
          </a:p>
          <a:p>
            <a:pPr>
              <a:buNone/>
            </a:pPr>
            <a:endParaRPr lang="kk-KZ" b="1" dirty="0" smtClean="0">
              <a:solidFill>
                <a:schemeClr val="accent1">
                  <a:lumMod val="50000"/>
                </a:schemeClr>
              </a:solidFill>
            </a:endParaRPr>
          </a:p>
          <a:p>
            <a:pPr>
              <a:buNone/>
            </a:pPr>
            <a:r>
              <a:rPr lang="kk-KZ" b="1" dirty="0" smtClean="0">
                <a:solidFill>
                  <a:schemeClr val="accent1">
                    <a:lumMod val="50000"/>
                  </a:schemeClr>
                </a:solidFill>
              </a:rPr>
              <a:t>Қоғамдық тыңдауға 150-ден астам адам қатысты. Тегін </a:t>
            </a:r>
          </a:p>
          <a:p>
            <a:pPr>
              <a:buNone/>
            </a:pPr>
            <a:r>
              <a:rPr lang="kk-KZ" b="1" dirty="0" smtClean="0">
                <a:solidFill>
                  <a:schemeClr val="accent1">
                    <a:lumMod val="50000"/>
                  </a:schemeClr>
                </a:solidFill>
              </a:rPr>
              <a:t>заң көмегі жөніндегі зерттеу нәтижелері, тегін заң көмегі </a:t>
            </a:r>
          </a:p>
          <a:p>
            <a:pPr>
              <a:buNone/>
            </a:pPr>
            <a:r>
              <a:rPr lang="kk-KZ" b="1" dirty="0" smtClean="0">
                <a:solidFill>
                  <a:schemeClr val="accent1">
                    <a:lumMod val="50000"/>
                  </a:schemeClr>
                </a:solidFill>
              </a:rPr>
              <a:t>жөніндегі қолданыстағы заңнама талдауы, тегін заң көмегіне </a:t>
            </a:r>
          </a:p>
          <a:p>
            <a:pPr>
              <a:buNone/>
            </a:pPr>
            <a:r>
              <a:rPr lang="kk-KZ" b="1" dirty="0" smtClean="0">
                <a:solidFill>
                  <a:schemeClr val="accent1">
                    <a:lumMod val="50000"/>
                  </a:schemeClr>
                </a:solidFill>
              </a:rPr>
              <a:t>жүгінген азаматтардың сөздері тыңдалды, сондай-ақ </a:t>
            </a:r>
          </a:p>
          <a:p>
            <a:pPr>
              <a:buNone/>
            </a:pPr>
            <a:r>
              <a:rPr lang="kk-KZ" b="1" dirty="0" smtClean="0">
                <a:solidFill>
                  <a:schemeClr val="accent1">
                    <a:lumMod val="50000"/>
                  </a:schemeClr>
                </a:solidFill>
              </a:rPr>
              <a:t>адвокаттармен тегін заң көмегі бойынша сот дауын жүргізген </a:t>
            </a:r>
          </a:p>
          <a:p>
            <a:pPr>
              <a:buNone/>
            </a:pPr>
            <a:r>
              <a:rPr lang="kk-KZ" b="1" dirty="0" smtClean="0">
                <a:solidFill>
                  <a:schemeClr val="accent1">
                    <a:lumMod val="50000"/>
                  </a:schemeClr>
                </a:solidFill>
              </a:rPr>
              <a:t>азаматша В. Поспелова сөз сөйледі. Парламент Мәжілісінің </a:t>
            </a:r>
          </a:p>
          <a:p>
            <a:pPr>
              <a:buNone/>
            </a:pPr>
            <a:r>
              <a:rPr lang="kk-KZ" b="1" dirty="0" smtClean="0">
                <a:solidFill>
                  <a:schemeClr val="accent1">
                    <a:lumMod val="50000"/>
                  </a:schemeClr>
                </a:solidFill>
              </a:rPr>
              <a:t>депутаттарына үндеу мәтіні оқылды және бір ай ішінде өтінішке </a:t>
            </a:r>
          </a:p>
          <a:p>
            <a:pPr>
              <a:buNone/>
            </a:pPr>
            <a:r>
              <a:rPr lang="kk-KZ" b="1" dirty="0" smtClean="0">
                <a:solidFill>
                  <a:schemeClr val="accent1">
                    <a:lumMod val="50000"/>
                  </a:schemeClr>
                </a:solidFill>
              </a:rPr>
              <a:t>қолдар қою ұсынылды, осыдан кейін үндеу хат ҚР Парламент </a:t>
            </a:r>
          </a:p>
          <a:p>
            <a:pPr>
              <a:buNone/>
            </a:pPr>
            <a:r>
              <a:rPr lang="kk-KZ" b="1" dirty="0" smtClean="0">
                <a:solidFill>
                  <a:schemeClr val="accent1">
                    <a:lumMod val="50000"/>
                  </a:schemeClr>
                </a:solidFill>
              </a:rPr>
              <a:t>Мәжілісіне беріледі. </a:t>
            </a:r>
            <a:endParaRPr lang="ru-RU" dirty="0"/>
          </a:p>
        </p:txBody>
      </p:sp>
      <p:sp>
        <p:nvSpPr>
          <p:cNvPr id="4" name="Заголовок 1"/>
          <p:cNvSpPr txBox="1">
            <a:spLocks/>
          </p:cNvSpPr>
          <p:nvPr/>
        </p:nvSpPr>
        <p:spPr>
          <a:xfrm>
            <a:off x="428596" y="214290"/>
            <a:ext cx="8229600" cy="774720"/>
          </a:xfrm>
          <a:prstGeom prst="rect">
            <a:avLst/>
          </a:prstGeom>
        </p:spPr>
        <p:txBody>
          <a:bodyPr vert="horz" lIns="91440" tIns="45720" rIns="91440" bIns="45720" rtlCol="0" anchor="ctr">
            <a:normAutofit/>
          </a:bodyPr>
          <a:lstStyle/>
          <a:p>
            <a:pPr lvl="0" algn="ctr">
              <a:spcBef>
                <a:spcPct val="0"/>
              </a:spcBef>
              <a:defRPr/>
            </a:pPr>
            <a:r>
              <a:rPr lang="ru-RU" sz="4400" b="1" dirty="0" err="1">
                <a:solidFill>
                  <a:schemeClr val="accent6">
                    <a:lumMod val="50000"/>
                  </a:schemeClr>
                </a:solidFill>
              </a:rPr>
              <a:t>Жоба</a:t>
            </a:r>
            <a:r>
              <a:rPr lang="ru-RU" sz="4400" b="1" dirty="0">
                <a:solidFill>
                  <a:schemeClr val="accent6">
                    <a:lumMod val="50000"/>
                  </a:schemeClr>
                </a:solidFill>
              </a:rPr>
              <a:t> </a:t>
            </a:r>
            <a:r>
              <a:rPr lang="ru-RU" sz="4400" b="1" dirty="0" err="1">
                <a:solidFill>
                  <a:schemeClr val="accent6">
                    <a:lumMod val="50000"/>
                  </a:schemeClr>
                </a:solidFill>
              </a:rPr>
              <a:t>іс-шаралары</a:t>
            </a:r>
            <a:endParaRPr lang="ru-RU" sz="4400" b="1" dirty="0">
              <a:solidFill>
                <a:schemeClr val="accent6">
                  <a:lumMod val="50000"/>
                </a:schemeClr>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6000" b="1" dirty="0" err="1" smtClean="0">
                <a:solidFill>
                  <a:schemeClr val="accent6">
                    <a:lumMod val="50000"/>
                  </a:schemeClr>
                </a:solidFill>
              </a:rPr>
              <a:t>Жоба</a:t>
            </a:r>
            <a:r>
              <a:rPr lang="ru-RU" sz="6000" b="1" dirty="0" smtClean="0">
                <a:solidFill>
                  <a:schemeClr val="accent6">
                    <a:lumMod val="50000"/>
                  </a:schemeClr>
                </a:solidFill>
              </a:rPr>
              <a:t> </a:t>
            </a:r>
            <a:r>
              <a:rPr lang="ru-RU" sz="6000" b="1" dirty="0" err="1" smtClean="0">
                <a:solidFill>
                  <a:schemeClr val="accent6">
                    <a:lumMod val="50000"/>
                  </a:schemeClr>
                </a:solidFill>
              </a:rPr>
              <a:t>нәтижелері</a:t>
            </a:r>
            <a:r>
              <a:rPr lang="ru-RU" sz="6000" b="1" dirty="0" smtClean="0">
                <a:solidFill>
                  <a:schemeClr val="accent6">
                    <a:lumMod val="50000"/>
                  </a:schemeClr>
                </a:solidFill>
              </a:rPr>
              <a:t> :</a:t>
            </a:r>
            <a:endParaRPr lang="ru-RU" sz="6000" b="1" dirty="0">
              <a:solidFill>
                <a:schemeClr val="accent6">
                  <a:lumMod val="50000"/>
                </a:schemeClr>
              </a:solidFill>
            </a:endParaRPr>
          </a:p>
        </p:txBody>
      </p:sp>
      <p:sp>
        <p:nvSpPr>
          <p:cNvPr id="3" name="Содержимое 2"/>
          <p:cNvSpPr>
            <a:spLocks noGrp="1"/>
          </p:cNvSpPr>
          <p:nvPr>
            <p:ph idx="1"/>
          </p:nvPr>
        </p:nvSpPr>
        <p:spPr>
          <a:xfrm>
            <a:off x="457200" y="1600200"/>
            <a:ext cx="8229600" cy="4757758"/>
          </a:xfrm>
        </p:spPr>
        <p:txBody>
          <a:bodyPr>
            <a:normAutofit fontScale="62500" lnSpcReduction="20000"/>
          </a:bodyPr>
          <a:lstStyle/>
          <a:p>
            <a:r>
              <a:rPr lang="ru-RU" sz="3700" b="1" dirty="0" smtClean="0">
                <a:solidFill>
                  <a:schemeClr val="accent1">
                    <a:lumMod val="50000"/>
                  </a:schemeClr>
                </a:solidFill>
              </a:rPr>
              <a:t>ҮЕҰ-</a:t>
            </a:r>
            <a:r>
              <a:rPr lang="ru-RU" sz="3700" b="1" dirty="0" err="1" smtClean="0">
                <a:solidFill>
                  <a:schemeClr val="accent1">
                    <a:lumMod val="50000"/>
                  </a:schemeClr>
                </a:solidFill>
              </a:rPr>
              <a:t>дың</a:t>
            </a:r>
            <a:r>
              <a:rPr lang="ru-RU" sz="3700" b="1" dirty="0" smtClean="0">
                <a:solidFill>
                  <a:schemeClr val="accent1">
                    <a:lumMod val="50000"/>
                  </a:schemeClr>
                </a:solidFill>
              </a:rPr>
              <a:t> </a:t>
            </a:r>
            <a:r>
              <a:rPr lang="ru-RU" sz="3700" b="1" dirty="0" err="1" smtClean="0">
                <a:solidFill>
                  <a:schemeClr val="accent1">
                    <a:lumMod val="50000"/>
                  </a:schemeClr>
                </a:solidFill>
              </a:rPr>
              <a:t>х</a:t>
            </a:r>
            <a:r>
              <a:rPr lang="ru-RU" sz="3700" b="1" dirty="0" err="1" smtClean="0">
                <a:solidFill>
                  <a:schemeClr val="accent1">
                    <a:lumMod val="50000"/>
                  </a:schemeClr>
                </a:solidFill>
              </a:rPr>
              <a:t>алықтың</a:t>
            </a:r>
            <a:r>
              <a:rPr lang="ru-RU" sz="3700" b="1" dirty="0" smtClean="0">
                <a:solidFill>
                  <a:schemeClr val="accent1">
                    <a:lumMod val="50000"/>
                  </a:schemeClr>
                </a:solidFill>
              </a:rPr>
              <a:t> </a:t>
            </a:r>
            <a:r>
              <a:rPr lang="ru-RU" sz="3700" b="1" dirty="0" err="1" smtClean="0">
                <a:solidFill>
                  <a:schemeClr val="accent1">
                    <a:lumMod val="50000"/>
                  </a:schemeClr>
                </a:solidFill>
              </a:rPr>
              <a:t>әлсіз</a:t>
            </a:r>
            <a:r>
              <a:rPr lang="ru-RU" sz="3700" b="1" dirty="0" smtClean="0">
                <a:solidFill>
                  <a:schemeClr val="accent1">
                    <a:lumMod val="50000"/>
                  </a:schemeClr>
                </a:solidFill>
              </a:rPr>
              <a:t> </a:t>
            </a:r>
            <a:r>
              <a:rPr lang="ru-RU" sz="3700" b="1" dirty="0" err="1" smtClean="0">
                <a:solidFill>
                  <a:schemeClr val="accent1">
                    <a:lumMod val="50000"/>
                  </a:schemeClr>
                </a:solidFill>
              </a:rPr>
              <a:t>топтарын</a:t>
            </a:r>
            <a:r>
              <a:rPr lang="ru-RU" sz="3700" b="1" dirty="0" smtClean="0">
                <a:solidFill>
                  <a:schemeClr val="accent1">
                    <a:lumMod val="50000"/>
                  </a:schemeClr>
                </a:solidFill>
              </a:rPr>
              <a:t> </a:t>
            </a:r>
            <a:r>
              <a:rPr lang="ru-RU" sz="3700" b="1" dirty="0" err="1" smtClean="0">
                <a:solidFill>
                  <a:schemeClr val="accent1">
                    <a:lumMod val="50000"/>
                  </a:schemeClr>
                </a:solidFill>
              </a:rPr>
              <a:t>қорғаумен</a:t>
            </a:r>
            <a:r>
              <a:rPr lang="ru-RU" sz="3700" b="1" dirty="0" smtClean="0">
                <a:solidFill>
                  <a:schemeClr val="accent1">
                    <a:lumMod val="50000"/>
                  </a:schemeClr>
                </a:solidFill>
              </a:rPr>
              <a:t> </a:t>
            </a:r>
            <a:r>
              <a:rPr lang="ru-RU" sz="3700" b="1" dirty="0" err="1" smtClean="0">
                <a:solidFill>
                  <a:schemeClr val="accent1">
                    <a:lumMod val="50000"/>
                  </a:schemeClr>
                </a:solidFill>
              </a:rPr>
              <a:t>айналысатын</a:t>
            </a:r>
            <a:r>
              <a:rPr lang="ru-RU" sz="3700" b="1" dirty="0" smtClean="0">
                <a:solidFill>
                  <a:schemeClr val="accent1">
                    <a:lumMod val="50000"/>
                  </a:schemeClr>
                </a:solidFill>
              </a:rPr>
              <a:t> 18 </a:t>
            </a:r>
            <a:r>
              <a:rPr lang="ru-RU" sz="3700" b="1" dirty="0" err="1" smtClean="0">
                <a:solidFill>
                  <a:schemeClr val="accent1">
                    <a:lumMod val="50000"/>
                  </a:schemeClr>
                </a:solidFill>
              </a:rPr>
              <a:t>өкілі</a:t>
            </a:r>
            <a:r>
              <a:rPr lang="ru-RU" sz="3700" b="1" dirty="0" smtClean="0">
                <a:solidFill>
                  <a:schemeClr val="accent1">
                    <a:lumMod val="50000"/>
                  </a:schemeClr>
                </a:solidFill>
              </a:rPr>
              <a:t> «</a:t>
            </a:r>
            <a:r>
              <a:rPr lang="ru-RU" sz="3700" b="1" dirty="0" err="1" smtClean="0">
                <a:solidFill>
                  <a:schemeClr val="accent1">
                    <a:lumMod val="50000"/>
                  </a:schemeClr>
                </a:solidFill>
              </a:rPr>
              <a:t>Республикалық</a:t>
            </a:r>
            <a:r>
              <a:rPr lang="ru-RU" sz="3700" b="1" dirty="0" smtClean="0">
                <a:solidFill>
                  <a:schemeClr val="accent1">
                    <a:lumMod val="50000"/>
                  </a:schemeClr>
                </a:solidFill>
              </a:rPr>
              <a:t> </a:t>
            </a:r>
            <a:r>
              <a:rPr lang="ru-RU" sz="3700" b="1" dirty="0" err="1" smtClean="0">
                <a:solidFill>
                  <a:schemeClr val="accent1">
                    <a:lumMod val="50000"/>
                  </a:schemeClr>
                </a:solidFill>
              </a:rPr>
              <a:t>бюджеттің</a:t>
            </a:r>
            <a:r>
              <a:rPr lang="ru-RU" sz="3700" b="1" dirty="0" smtClean="0">
                <a:solidFill>
                  <a:schemeClr val="accent1">
                    <a:lumMod val="50000"/>
                  </a:schemeClr>
                </a:solidFill>
              </a:rPr>
              <a:t> </a:t>
            </a:r>
            <a:r>
              <a:rPr lang="ru-RU" sz="3700" b="1" dirty="0" err="1" smtClean="0">
                <a:solidFill>
                  <a:schemeClr val="accent1">
                    <a:lumMod val="50000"/>
                  </a:schemeClr>
                </a:solidFill>
              </a:rPr>
              <a:t>есебінен</a:t>
            </a:r>
            <a:r>
              <a:rPr lang="ru-RU" sz="3700" b="1" dirty="0" smtClean="0">
                <a:solidFill>
                  <a:schemeClr val="accent1">
                    <a:lumMod val="50000"/>
                  </a:schemeClr>
                </a:solidFill>
              </a:rPr>
              <a:t> </a:t>
            </a:r>
            <a:r>
              <a:rPr lang="ru-RU" sz="3700" b="1" dirty="0" err="1" smtClean="0">
                <a:solidFill>
                  <a:schemeClr val="accent1">
                    <a:lumMod val="50000"/>
                  </a:schemeClr>
                </a:solidFill>
              </a:rPr>
              <a:t>мемлекет</a:t>
            </a:r>
            <a:r>
              <a:rPr lang="ru-RU" sz="3700" b="1" dirty="0" smtClean="0">
                <a:solidFill>
                  <a:schemeClr val="accent1">
                    <a:lumMod val="50000"/>
                  </a:schemeClr>
                </a:solidFill>
              </a:rPr>
              <a:t> </a:t>
            </a:r>
            <a:r>
              <a:rPr lang="ru-RU" sz="3700" b="1" dirty="0" err="1" smtClean="0">
                <a:solidFill>
                  <a:schemeClr val="accent1">
                    <a:lumMod val="50000"/>
                  </a:schemeClr>
                </a:solidFill>
              </a:rPr>
              <a:t>кепілдендірген</a:t>
            </a:r>
            <a:r>
              <a:rPr lang="ru-RU" sz="3700" b="1" dirty="0" smtClean="0">
                <a:solidFill>
                  <a:schemeClr val="accent1">
                    <a:lumMod val="50000"/>
                  </a:schemeClr>
                </a:solidFill>
              </a:rPr>
              <a:t> </a:t>
            </a:r>
            <a:r>
              <a:rPr lang="ru-RU" sz="3700" b="1" dirty="0" err="1" smtClean="0">
                <a:solidFill>
                  <a:schemeClr val="accent1">
                    <a:lumMod val="50000"/>
                  </a:schemeClr>
                </a:solidFill>
              </a:rPr>
              <a:t>заң</a:t>
            </a:r>
            <a:r>
              <a:rPr lang="ru-RU" sz="3700" b="1" dirty="0" smtClean="0">
                <a:solidFill>
                  <a:schemeClr val="accent1">
                    <a:lumMod val="50000"/>
                  </a:schemeClr>
                </a:solidFill>
              </a:rPr>
              <a:t> </a:t>
            </a:r>
            <a:r>
              <a:rPr lang="ru-RU" sz="3700" b="1" dirty="0" err="1" smtClean="0">
                <a:solidFill>
                  <a:schemeClr val="accent1">
                    <a:lumMod val="50000"/>
                  </a:schemeClr>
                </a:solidFill>
              </a:rPr>
              <a:t>көмегі</a:t>
            </a:r>
            <a:r>
              <a:rPr lang="ru-RU" sz="3700" b="1" dirty="0" smtClean="0">
                <a:solidFill>
                  <a:schemeClr val="accent1">
                    <a:lumMod val="50000"/>
                  </a:schemeClr>
                </a:solidFill>
              </a:rPr>
              <a:t>» </a:t>
            </a:r>
            <a:r>
              <a:rPr lang="ru-RU" sz="3700" b="1" dirty="0" err="1" smtClean="0">
                <a:solidFill>
                  <a:schemeClr val="accent1">
                    <a:lumMod val="50000"/>
                  </a:schemeClr>
                </a:solidFill>
              </a:rPr>
              <a:t>тақырыбындағы</a:t>
            </a:r>
            <a:r>
              <a:rPr lang="ru-RU" sz="3700" b="1" dirty="0" smtClean="0">
                <a:solidFill>
                  <a:schemeClr val="accent1">
                    <a:lumMod val="50000"/>
                  </a:schemeClr>
                </a:solidFill>
              </a:rPr>
              <a:t> </a:t>
            </a:r>
            <a:r>
              <a:rPr lang="ru-RU" sz="3700" b="1" dirty="0" err="1" smtClean="0">
                <a:solidFill>
                  <a:schemeClr val="accent1">
                    <a:lumMod val="50000"/>
                  </a:schemeClr>
                </a:solidFill>
              </a:rPr>
              <a:t>бір</a:t>
            </a:r>
            <a:r>
              <a:rPr lang="ru-RU" sz="3700" b="1" dirty="0" smtClean="0">
                <a:solidFill>
                  <a:schemeClr val="accent1">
                    <a:lumMod val="50000"/>
                  </a:schemeClr>
                </a:solidFill>
              </a:rPr>
              <a:t> </a:t>
            </a:r>
            <a:r>
              <a:rPr lang="ru-RU" sz="3700" b="1" dirty="0" err="1" smtClean="0">
                <a:solidFill>
                  <a:schemeClr val="accent1">
                    <a:lumMod val="50000"/>
                  </a:schemeClr>
                </a:solidFill>
              </a:rPr>
              <a:t>күндік</a:t>
            </a:r>
            <a:r>
              <a:rPr lang="ru-RU" sz="3700" b="1" dirty="0" smtClean="0">
                <a:solidFill>
                  <a:schemeClr val="accent1">
                    <a:lumMod val="50000"/>
                  </a:schemeClr>
                </a:solidFill>
              </a:rPr>
              <a:t> </a:t>
            </a:r>
            <a:r>
              <a:rPr lang="ru-RU" sz="3700" b="1" dirty="0" err="1" smtClean="0">
                <a:solidFill>
                  <a:schemeClr val="accent1">
                    <a:lumMod val="50000"/>
                  </a:schemeClr>
                </a:solidFill>
              </a:rPr>
              <a:t>тренингте</a:t>
            </a:r>
            <a:r>
              <a:rPr lang="ru-RU" sz="3700" b="1" dirty="0" smtClean="0">
                <a:solidFill>
                  <a:schemeClr val="accent1">
                    <a:lumMod val="50000"/>
                  </a:schemeClr>
                </a:solidFill>
              </a:rPr>
              <a:t> </a:t>
            </a:r>
            <a:r>
              <a:rPr lang="ru-RU" sz="3700" b="1" dirty="0" err="1" smtClean="0">
                <a:solidFill>
                  <a:schemeClr val="accent1">
                    <a:lumMod val="50000"/>
                  </a:schemeClr>
                </a:solidFill>
              </a:rPr>
              <a:t>оқытылды</a:t>
            </a:r>
            <a:r>
              <a:rPr lang="ru-RU" sz="3700" b="1" dirty="0" smtClean="0">
                <a:solidFill>
                  <a:schemeClr val="accent1">
                    <a:lumMod val="50000"/>
                  </a:schemeClr>
                </a:solidFill>
              </a:rPr>
              <a:t>. </a:t>
            </a:r>
            <a:endParaRPr lang="ru-RU" sz="3700" b="1" dirty="0">
              <a:solidFill>
                <a:schemeClr val="accent1">
                  <a:lumMod val="50000"/>
                </a:schemeClr>
              </a:solidFill>
            </a:endParaRPr>
          </a:p>
          <a:p>
            <a:r>
              <a:rPr lang="kk-KZ" sz="3700" b="1" dirty="0" smtClean="0">
                <a:solidFill>
                  <a:schemeClr val="accent1">
                    <a:lumMod val="50000"/>
                  </a:schemeClr>
                </a:solidFill>
              </a:rPr>
              <a:t>Осының нәтижесінде олар өздерінің нысаналы </a:t>
            </a:r>
            <a:r>
              <a:rPr lang="kk-KZ" sz="3700" b="1" dirty="0">
                <a:solidFill>
                  <a:schemeClr val="accent1">
                    <a:lumMod val="50000"/>
                  </a:schemeClr>
                </a:solidFill>
              </a:rPr>
              <a:t>топтарына білімдерін </a:t>
            </a:r>
            <a:r>
              <a:rPr lang="kk-KZ" sz="3700" b="1" dirty="0" smtClean="0">
                <a:solidFill>
                  <a:schemeClr val="accent1">
                    <a:lumMod val="50000"/>
                  </a:schemeClr>
                </a:solidFill>
              </a:rPr>
              <a:t>береді</a:t>
            </a:r>
            <a:r>
              <a:rPr lang="kk-KZ" sz="3700" b="1" dirty="0" smtClean="0">
                <a:solidFill>
                  <a:schemeClr val="accent1">
                    <a:lumMod val="50000"/>
                  </a:schemeClr>
                </a:solidFill>
              </a:rPr>
              <a:t>. Осының арқасында халықтың әлсіз топтары адвокаттық </a:t>
            </a:r>
            <a:r>
              <a:rPr lang="kk-KZ" sz="3700" b="1" dirty="0" smtClean="0">
                <a:solidFill>
                  <a:schemeClr val="accent1">
                    <a:lumMod val="50000"/>
                  </a:schemeClr>
                </a:solidFill>
              </a:rPr>
              <a:t>қауымдастықтардан оларға мемлекеттік </a:t>
            </a:r>
            <a:r>
              <a:rPr lang="kk-KZ" sz="3700" b="1" dirty="0" smtClean="0">
                <a:solidFill>
                  <a:schemeClr val="accent1">
                    <a:lumMod val="50000"/>
                  </a:schemeClr>
                </a:solidFill>
              </a:rPr>
              <a:t>бюджеттің есебінен білікті заң көмегін көрсетуді талап етеді. Бас тартқан жағдайда</a:t>
            </a:r>
            <a:r>
              <a:rPr lang="kk-KZ" sz="3700" b="1" dirty="0">
                <a:solidFill>
                  <a:schemeClr val="accent1">
                    <a:lumMod val="50000"/>
                  </a:schemeClr>
                </a:solidFill>
              </a:rPr>
              <a:t>, әділет басқармасына олардың </a:t>
            </a:r>
            <a:r>
              <a:rPr lang="kk-KZ" sz="3700" b="1" dirty="0" smtClean="0">
                <a:solidFill>
                  <a:schemeClr val="accent1">
                    <a:lumMod val="50000"/>
                  </a:schemeClr>
                </a:solidFill>
              </a:rPr>
              <a:t>іс-әрекеттеріне шағым түсіре отырып, тегін заң көмегі жөніндегі қолданыстағы заңда көзделген әрекетсіздік</a:t>
            </a:r>
            <a:r>
              <a:rPr lang="ru-RU" sz="3700" b="1" dirty="0">
                <a:solidFill>
                  <a:schemeClr val="accent1">
                    <a:lumMod val="50000"/>
                  </a:schemeClr>
                </a:solidFill>
              </a:rPr>
              <a:t> </a:t>
            </a:r>
            <a:r>
              <a:rPr lang="ru-RU" sz="3700" b="1" dirty="0" err="1" smtClean="0">
                <a:solidFill>
                  <a:schemeClr val="accent1">
                    <a:lumMod val="50000"/>
                  </a:schemeClr>
                </a:solidFill>
              </a:rPr>
              <a:t>прецедентін</a:t>
            </a:r>
            <a:r>
              <a:rPr lang="ru-RU" sz="3700" b="1" dirty="0" smtClean="0">
                <a:solidFill>
                  <a:schemeClr val="accent1">
                    <a:lumMod val="50000"/>
                  </a:schemeClr>
                </a:solidFill>
              </a:rPr>
              <a:t> </a:t>
            </a:r>
            <a:r>
              <a:rPr lang="ru-RU" sz="3700" b="1" dirty="0" err="1" smtClean="0">
                <a:solidFill>
                  <a:schemeClr val="accent1">
                    <a:lumMod val="50000"/>
                  </a:schemeClr>
                </a:solidFill>
              </a:rPr>
              <a:t>жасайды</a:t>
            </a:r>
            <a:r>
              <a:rPr lang="ru-RU" sz="3700" b="1" dirty="0" smtClean="0">
                <a:solidFill>
                  <a:schemeClr val="accent1">
                    <a:lumMod val="50000"/>
                  </a:schemeClr>
                </a:solidFill>
              </a:rPr>
              <a:t>. </a:t>
            </a:r>
            <a:endParaRPr lang="ru-RU" sz="3700" b="1" dirty="0">
              <a:solidFill>
                <a:schemeClr val="accent1">
                  <a:lumMod val="50000"/>
                </a:schemeClr>
              </a:solidFill>
            </a:endParaRPr>
          </a:p>
          <a:p>
            <a:r>
              <a:rPr lang="ru-RU" sz="3700" b="1" dirty="0" err="1" smtClean="0">
                <a:solidFill>
                  <a:schemeClr val="accent1">
                    <a:lumMod val="50000"/>
                  </a:schemeClr>
                </a:solidFill>
              </a:rPr>
              <a:t>Мемлекеттік</a:t>
            </a:r>
            <a:r>
              <a:rPr lang="ru-RU" sz="3700" b="1" dirty="0" smtClean="0">
                <a:solidFill>
                  <a:schemeClr val="accent1">
                    <a:lumMod val="50000"/>
                  </a:schemeClr>
                </a:solidFill>
              </a:rPr>
              <a:t> </a:t>
            </a:r>
            <a:r>
              <a:rPr lang="ru-RU" sz="3700" b="1" dirty="0" err="1" smtClean="0">
                <a:solidFill>
                  <a:schemeClr val="accent1">
                    <a:lumMod val="50000"/>
                  </a:schemeClr>
                </a:solidFill>
              </a:rPr>
              <a:t>бюджеттің</a:t>
            </a:r>
            <a:r>
              <a:rPr lang="ru-RU" sz="3700" b="1" dirty="0" smtClean="0">
                <a:solidFill>
                  <a:schemeClr val="accent1">
                    <a:lumMod val="50000"/>
                  </a:schemeClr>
                </a:solidFill>
              </a:rPr>
              <a:t> </a:t>
            </a:r>
            <a:r>
              <a:rPr lang="ru-RU" sz="3700" b="1" dirty="0" err="1" smtClean="0">
                <a:solidFill>
                  <a:schemeClr val="accent1">
                    <a:lumMod val="50000"/>
                  </a:schemeClr>
                </a:solidFill>
              </a:rPr>
              <a:t>есебінен</a:t>
            </a:r>
            <a:r>
              <a:rPr lang="ru-RU" sz="3700" b="1" dirty="0" smtClean="0">
                <a:solidFill>
                  <a:schemeClr val="accent1">
                    <a:lumMod val="50000"/>
                  </a:schemeClr>
                </a:solidFill>
              </a:rPr>
              <a:t> </a:t>
            </a:r>
            <a:r>
              <a:rPr lang="ru-RU" sz="3700" b="1" dirty="0" err="1" smtClean="0">
                <a:solidFill>
                  <a:schemeClr val="accent1">
                    <a:lumMod val="50000"/>
                  </a:schemeClr>
                </a:solidFill>
              </a:rPr>
              <a:t>адвокаттардың</a:t>
            </a:r>
            <a:r>
              <a:rPr lang="ru-RU" sz="3700" b="1" dirty="0" smtClean="0">
                <a:solidFill>
                  <a:schemeClr val="accent1">
                    <a:lumMod val="50000"/>
                  </a:schemeClr>
                </a:solidFill>
              </a:rPr>
              <a:t> </a:t>
            </a:r>
            <a:r>
              <a:rPr lang="ru-RU" sz="3700" b="1" dirty="0" err="1" smtClean="0">
                <a:solidFill>
                  <a:schemeClr val="accent1">
                    <a:lumMod val="50000"/>
                  </a:schemeClr>
                </a:solidFill>
              </a:rPr>
              <a:t>қызметтерін</a:t>
            </a:r>
            <a:r>
              <a:rPr lang="ru-RU" sz="3700" b="1" dirty="0" err="1" smtClean="0">
                <a:solidFill>
                  <a:schemeClr val="accent1">
                    <a:lumMod val="50000"/>
                  </a:schemeClr>
                </a:solidFill>
              </a:rPr>
              <a:t>е</a:t>
            </a:r>
            <a:r>
              <a:rPr lang="ru-RU" sz="3700" b="1" dirty="0" smtClean="0">
                <a:solidFill>
                  <a:schemeClr val="accent1">
                    <a:lumMod val="50000"/>
                  </a:schemeClr>
                </a:solidFill>
              </a:rPr>
              <a:t> </a:t>
            </a:r>
            <a:r>
              <a:rPr lang="ru-RU" sz="3700" b="1" dirty="0" err="1" smtClean="0">
                <a:solidFill>
                  <a:schemeClr val="accent1">
                    <a:lumMod val="50000"/>
                  </a:schemeClr>
                </a:solidFill>
              </a:rPr>
              <a:t>жүгіну</a:t>
            </a:r>
            <a:r>
              <a:rPr lang="ru-RU" sz="3700" b="1" dirty="0" smtClean="0">
                <a:solidFill>
                  <a:schemeClr val="accent1">
                    <a:lumMod val="50000"/>
                  </a:schemeClr>
                </a:solidFill>
              </a:rPr>
              <a:t> </a:t>
            </a:r>
            <a:r>
              <a:rPr lang="ru-RU" sz="3700" b="1" dirty="0" err="1" smtClean="0">
                <a:solidFill>
                  <a:schemeClr val="accent1">
                    <a:lumMod val="50000"/>
                  </a:schemeClr>
                </a:solidFill>
              </a:rPr>
              <a:t>мәселелері</a:t>
            </a:r>
            <a:r>
              <a:rPr lang="ru-RU" sz="3700" b="1" dirty="0" smtClean="0">
                <a:solidFill>
                  <a:schemeClr val="accent1">
                    <a:lumMod val="50000"/>
                  </a:schemeClr>
                </a:solidFill>
              </a:rPr>
              <a:t> </a:t>
            </a:r>
            <a:r>
              <a:rPr lang="ru-RU" sz="3700" b="1" dirty="0" err="1" smtClean="0">
                <a:solidFill>
                  <a:schemeClr val="accent1">
                    <a:lumMod val="50000"/>
                  </a:schemeClr>
                </a:solidFill>
              </a:rPr>
              <a:t>жөнінде</a:t>
            </a:r>
            <a:r>
              <a:rPr lang="ru-RU" sz="3700" b="1" dirty="0" smtClean="0">
                <a:solidFill>
                  <a:schemeClr val="accent1">
                    <a:lumMod val="50000"/>
                  </a:schemeClr>
                </a:solidFill>
              </a:rPr>
              <a:t> 40-тан </a:t>
            </a:r>
            <a:r>
              <a:rPr lang="ru-RU" sz="3700" b="1" dirty="0" err="1" smtClean="0">
                <a:solidFill>
                  <a:schemeClr val="accent1">
                    <a:lumMod val="50000"/>
                  </a:schemeClr>
                </a:solidFill>
              </a:rPr>
              <a:t>астам</a:t>
            </a:r>
            <a:r>
              <a:rPr lang="ru-RU" sz="3700" b="1" dirty="0" smtClean="0">
                <a:solidFill>
                  <a:schemeClr val="accent1">
                    <a:lumMod val="50000"/>
                  </a:schemeClr>
                </a:solidFill>
              </a:rPr>
              <a:t> </a:t>
            </a:r>
            <a:r>
              <a:rPr lang="ru-RU" sz="3700" b="1" dirty="0" err="1" smtClean="0">
                <a:solidFill>
                  <a:schemeClr val="accent1">
                    <a:lumMod val="50000"/>
                  </a:schemeClr>
                </a:solidFill>
              </a:rPr>
              <a:t>кеңес</a:t>
            </a:r>
            <a:r>
              <a:rPr lang="ru-RU" sz="3700" b="1" dirty="0" smtClean="0">
                <a:solidFill>
                  <a:schemeClr val="accent1">
                    <a:lumMod val="50000"/>
                  </a:schemeClr>
                </a:solidFill>
              </a:rPr>
              <a:t> </a:t>
            </a:r>
            <a:r>
              <a:rPr lang="ru-RU" sz="3700" b="1" dirty="0" err="1" smtClean="0">
                <a:solidFill>
                  <a:schemeClr val="accent1">
                    <a:lumMod val="50000"/>
                  </a:schemeClr>
                </a:solidFill>
              </a:rPr>
              <a:t>берілді</a:t>
            </a:r>
            <a:r>
              <a:rPr lang="ru-RU" sz="3700" b="1" dirty="0" smtClean="0">
                <a:solidFill>
                  <a:schemeClr val="accent1">
                    <a:lumMod val="50000"/>
                  </a:schemeClr>
                </a:solidFill>
              </a:rPr>
              <a:t>. </a:t>
            </a:r>
            <a:endParaRPr lang="ru-RU"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6000" b="1" dirty="0" err="1" smtClean="0">
                <a:solidFill>
                  <a:schemeClr val="accent6">
                    <a:lumMod val="50000"/>
                  </a:schemeClr>
                </a:solidFill>
              </a:rPr>
              <a:t>Назарларыңызға</a:t>
            </a:r>
            <a:r>
              <a:rPr lang="ru-RU" sz="6000" b="1" dirty="0" smtClean="0">
                <a:solidFill>
                  <a:schemeClr val="accent6">
                    <a:lumMod val="50000"/>
                  </a:schemeClr>
                </a:solidFill>
              </a:rPr>
              <a:t> </a:t>
            </a:r>
            <a:r>
              <a:rPr lang="ru-RU" sz="6000" b="1" dirty="0" err="1" smtClean="0">
                <a:solidFill>
                  <a:schemeClr val="accent6">
                    <a:lumMod val="50000"/>
                  </a:schemeClr>
                </a:solidFill>
              </a:rPr>
              <a:t>рахмет</a:t>
            </a:r>
            <a:r>
              <a:rPr lang="ru-RU" sz="6000" b="1" dirty="0" smtClean="0">
                <a:solidFill>
                  <a:schemeClr val="accent6">
                    <a:lumMod val="50000"/>
                  </a:schemeClr>
                </a:solidFill>
              </a:rPr>
              <a:t>!</a:t>
            </a:r>
            <a:endParaRPr lang="ru-RU" sz="6000" b="1" dirty="0">
              <a:solidFill>
                <a:schemeClr val="accent6">
                  <a:lumMod val="50000"/>
                </a:schemeClr>
              </a:solidFill>
            </a:endParaRPr>
          </a:p>
        </p:txBody>
      </p:sp>
      <p:pic>
        <p:nvPicPr>
          <p:cNvPr id="4" name="Содержимое 3" descr="logo_prav-2015.jpg"/>
          <p:cNvPicPr>
            <a:picLocks noGrp="1" noChangeAspect="1"/>
          </p:cNvPicPr>
          <p:nvPr>
            <p:ph idx="1"/>
          </p:nvPr>
        </p:nvPicPr>
        <p:blipFill>
          <a:blip r:embed="rId2" cstate="print"/>
          <a:stretch>
            <a:fillRect/>
          </a:stretch>
        </p:blipFill>
        <p:spPr>
          <a:xfrm>
            <a:off x="1835696" y="1414909"/>
            <a:ext cx="5400600" cy="5184576"/>
          </a:xfr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8929718" cy="857272"/>
          </a:xfrm>
        </p:spPr>
        <p:txBody>
          <a:bodyPr>
            <a:noAutofit/>
          </a:bodyPr>
          <a:lstStyle/>
          <a:p>
            <a:r>
              <a:rPr lang="ru-RU" sz="3600" b="1" dirty="0" err="1" smtClean="0">
                <a:solidFill>
                  <a:schemeClr val="accent6">
                    <a:lumMod val="50000"/>
                  </a:schemeClr>
                </a:solidFill>
              </a:rPr>
              <a:t>Зерттеулер</a:t>
            </a:r>
            <a:r>
              <a:rPr lang="ru-RU" sz="3600" b="1" dirty="0" smtClean="0">
                <a:solidFill>
                  <a:schemeClr val="accent6">
                    <a:lumMod val="50000"/>
                  </a:schemeClr>
                </a:solidFill>
              </a:rPr>
              <a:t> </a:t>
            </a:r>
            <a:r>
              <a:rPr lang="ru-RU" sz="3600" b="1" dirty="0" err="1" smtClean="0">
                <a:solidFill>
                  <a:schemeClr val="accent6">
                    <a:lumMod val="50000"/>
                  </a:schemeClr>
                </a:solidFill>
              </a:rPr>
              <a:t>жөніндегі</a:t>
            </a:r>
            <a:r>
              <a:rPr lang="ru-RU" sz="3600" b="1" dirty="0" smtClean="0">
                <a:solidFill>
                  <a:schemeClr val="accent6">
                    <a:lumMod val="50000"/>
                  </a:schemeClr>
                </a:solidFill>
              </a:rPr>
              <a:t> </a:t>
            </a:r>
            <a:r>
              <a:rPr lang="ru-RU" sz="3600" b="1" dirty="0" err="1" smtClean="0">
                <a:solidFill>
                  <a:schemeClr val="accent6">
                    <a:lumMod val="50000"/>
                  </a:schemeClr>
                </a:solidFill>
              </a:rPr>
              <a:t>жалпы</a:t>
            </a:r>
            <a:r>
              <a:rPr lang="ru-RU" sz="3600" b="1" dirty="0" smtClean="0">
                <a:solidFill>
                  <a:schemeClr val="accent6">
                    <a:lumMod val="50000"/>
                  </a:schemeClr>
                </a:solidFill>
              </a:rPr>
              <a:t> </a:t>
            </a:r>
            <a:r>
              <a:rPr lang="ru-RU" sz="3600" b="1" dirty="0" err="1" smtClean="0">
                <a:solidFill>
                  <a:schemeClr val="accent6">
                    <a:lumMod val="50000"/>
                  </a:schemeClr>
                </a:solidFill>
              </a:rPr>
              <a:t>ақпарат</a:t>
            </a:r>
            <a:endParaRPr lang="ru-RU" sz="3600" b="1" dirty="0">
              <a:solidFill>
                <a:schemeClr val="accent6">
                  <a:lumMod val="50000"/>
                </a:schemeClr>
              </a:solidFill>
            </a:endParaRPr>
          </a:p>
        </p:txBody>
      </p:sp>
      <p:sp>
        <p:nvSpPr>
          <p:cNvPr id="3" name="Содержимое 2"/>
          <p:cNvSpPr>
            <a:spLocks noGrp="1"/>
          </p:cNvSpPr>
          <p:nvPr>
            <p:ph idx="1"/>
          </p:nvPr>
        </p:nvSpPr>
        <p:spPr>
          <a:xfrm>
            <a:off x="357158" y="714356"/>
            <a:ext cx="8679338" cy="5500726"/>
          </a:xfrm>
        </p:spPr>
        <p:txBody>
          <a:bodyPr>
            <a:noAutofit/>
          </a:bodyPr>
          <a:lstStyle/>
          <a:p>
            <a:pPr>
              <a:buNone/>
            </a:pPr>
            <a:r>
              <a:rPr lang="ru-RU" sz="2400" b="1" u="sng" dirty="0" err="1" smtClean="0">
                <a:solidFill>
                  <a:srgbClr val="002060"/>
                </a:solidFill>
              </a:rPr>
              <a:t>Өткізілетін</a:t>
            </a:r>
            <a:r>
              <a:rPr lang="ru-RU" sz="2400" b="1" u="sng" dirty="0" smtClean="0">
                <a:solidFill>
                  <a:srgbClr val="002060"/>
                </a:solidFill>
              </a:rPr>
              <a:t> </a:t>
            </a:r>
            <a:r>
              <a:rPr lang="ru-RU" sz="2400" b="1" u="sng" dirty="0" err="1" smtClean="0">
                <a:solidFill>
                  <a:srgbClr val="002060"/>
                </a:solidFill>
              </a:rPr>
              <a:t>уақыты</a:t>
            </a:r>
            <a:r>
              <a:rPr lang="ru-RU" sz="2400" b="1" u="sng" dirty="0" smtClean="0">
                <a:solidFill>
                  <a:srgbClr val="002060"/>
                </a:solidFill>
              </a:rPr>
              <a:t>:</a:t>
            </a:r>
            <a:r>
              <a:rPr lang="ru-RU" sz="2400" dirty="0" smtClean="0">
                <a:solidFill>
                  <a:srgbClr val="002060"/>
                </a:solidFill>
              </a:rPr>
              <a:t> 2013 </a:t>
            </a:r>
            <a:r>
              <a:rPr lang="ru-RU" sz="2400" dirty="0" err="1" smtClean="0">
                <a:solidFill>
                  <a:srgbClr val="002060"/>
                </a:solidFill>
              </a:rPr>
              <a:t>жылғы</a:t>
            </a:r>
            <a:r>
              <a:rPr lang="ru-RU" sz="2400" dirty="0" smtClean="0">
                <a:solidFill>
                  <a:srgbClr val="002060"/>
                </a:solidFill>
              </a:rPr>
              <a:t> </a:t>
            </a:r>
            <a:r>
              <a:rPr lang="ru-RU" sz="2400" dirty="0" err="1" smtClean="0">
                <a:solidFill>
                  <a:srgbClr val="002060"/>
                </a:solidFill>
              </a:rPr>
              <a:t>желтоқсан</a:t>
            </a:r>
            <a:r>
              <a:rPr lang="ru-RU" sz="2400" dirty="0" smtClean="0">
                <a:solidFill>
                  <a:srgbClr val="002060"/>
                </a:solidFill>
              </a:rPr>
              <a:t> - 2014 </a:t>
            </a:r>
            <a:r>
              <a:rPr lang="ru-RU" sz="2400" dirty="0" err="1" smtClean="0">
                <a:solidFill>
                  <a:srgbClr val="002060"/>
                </a:solidFill>
              </a:rPr>
              <a:t>жылғы</a:t>
            </a:r>
            <a:r>
              <a:rPr lang="ru-RU" sz="2400" dirty="0" smtClean="0">
                <a:solidFill>
                  <a:srgbClr val="002060"/>
                </a:solidFill>
              </a:rPr>
              <a:t> </a:t>
            </a:r>
            <a:r>
              <a:rPr lang="ru-RU" sz="2400" dirty="0" err="1" smtClean="0">
                <a:solidFill>
                  <a:srgbClr val="002060"/>
                </a:solidFill>
              </a:rPr>
              <a:t>қаңтар</a:t>
            </a:r>
            <a:r>
              <a:rPr lang="ru-RU" sz="2400" dirty="0" smtClean="0">
                <a:solidFill>
                  <a:srgbClr val="002060"/>
                </a:solidFill>
              </a:rPr>
              <a:t>.</a:t>
            </a:r>
            <a:endParaRPr lang="ru-RU" sz="2400" dirty="0">
              <a:solidFill>
                <a:srgbClr val="002060"/>
              </a:solidFill>
            </a:endParaRPr>
          </a:p>
          <a:p>
            <a:pPr>
              <a:buNone/>
            </a:pPr>
            <a:r>
              <a:rPr lang="ru-RU" sz="2400" b="1" u="sng" dirty="0" err="1">
                <a:solidFill>
                  <a:srgbClr val="002060"/>
                </a:solidFill>
              </a:rPr>
              <a:t>Өткізілетін</a:t>
            </a:r>
            <a:r>
              <a:rPr lang="ru-RU" sz="2400" b="1" u="sng" dirty="0">
                <a:solidFill>
                  <a:srgbClr val="002060"/>
                </a:solidFill>
              </a:rPr>
              <a:t> </a:t>
            </a:r>
            <a:r>
              <a:rPr lang="ru-RU" sz="2400" b="1" u="sng" dirty="0" err="1" smtClean="0">
                <a:solidFill>
                  <a:srgbClr val="002060"/>
                </a:solidFill>
              </a:rPr>
              <a:t>жері</a:t>
            </a:r>
            <a:r>
              <a:rPr lang="ru-RU" sz="2400" b="1" u="sng" dirty="0" smtClean="0">
                <a:solidFill>
                  <a:srgbClr val="002060"/>
                </a:solidFill>
              </a:rPr>
              <a:t>:</a:t>
            </a:r>
            <a:r>
              <a:rPr lang="ru-RU" sz="2400" dirty="0">
                <a:solidFill>
                  <a:srgbClr val="002060"/>
                </a:solidFill>
              </a:rPr>
              <a:t> </a:t>
            </a:r>
            <a:r>
              <a:rPr lang="ru-RU" sz="2400" dirty="0" smtClean="0">
                <a:solidFill>
                  <a:srgbClr val="002060"/>
                </a:solidFill>
              </a:rPr>
              <a:t>Алматы </a:t>
            </a:r>
            <a:r>
              <a:rPr lang="ru-RU" sz="2400" dirty="0" err="1" smtClean="0">
                <a:solidFill>
                  <a:srgbClr val="002060"/>
                </a:solidFill>
              </a:rPr>
              <a:t>облысының</a:t>
            </a:r>
            <a:r>
              <a:rPr lang="ru-RU" sz="2400" dirty="0" smtClean="0">
                <a:solidFill>
                  <a:srgbClr val="002060"/>
                </a:solidFill>
              </a:rPr>
              <a:t> </a:t>
            </a:r>
            <a:r>
              <a:rPr lang="ru-RU" sz="2400" dirty="0" err="1" smtClean="0">
                <a:solidFill>
                  <a:srgbClr val="002060"/>
                </a:solidFill>
              </a:rPr>
              <a:t>Көксу</a:t>
            </a:r>
            <a:r>
              <a:rPr lang="ru-RU" sz="2400" dirty="0" smtClean="0">
                <a:solidFill>
                  <a:srgbClr val="002060"/>
                </a:solidFill>
              </a:rPr>
              <a:t>, </a:t>
            </a:r>
            <a:r>
              <a:rPr lang="ru-RU" sz="2400" dirty="0" err="1" smtClean="0">
                <a:solidFill>
                  <a:srgbClr val="002060"/>
                </a:solidFill>
              </a:rPr>
              <a:t>Ескелді</a:t>
            </a:r>
            <a:r>
              <a:rPr lang="ru-RU" sz="2400" dirty="0" smtClean="0">
                <a:solidFill>
                  <a:srgbClr val="002060"/>
                </a:solidFill>
              </a:rPr>
              <a:t>, </a:t>
            </a:r>
            <a:r>
              <a:rPr lang="ru-RU" sz="2400" dirty="0" err="1" smtClean="0">
                <a:solidFill>
                  <a:srgbClr val="002060"/>
                </a:solidFill>
              </a:rPr>
              <a:t>Қаратал</a:t>
            </a:r>
            <a:r>
              <a:rPr lang="ru-RU" sz="2400" dirty="0" smtClean="0">
                <a:solidFill>
                  <a:srgbClr val="002060"/>
                </a:solidFill>
              </a:rPr>
              <a:t>, </a:t>
            </a:r>
            <a:r>
              <a:rPr lang="ru-RU" sz="2400" dirty="0" err="1" smtClean="0">
                <a:solidFill>
                  <a:srgbClr val="002060"/>
                </a:solidFill>
              </a:rPr>
              <a:t>Кербұлақ</a:t>
            </a:r>
            <a:r>
              <a:rPr lang="ru-RU" sz="2400" dirty="0" smtClean="0">
                <a:solidFill>
                  <a:srgbClr val="002060"/>
                </a:solidFill>
              </a:rPr>
              <a:t>, </a:t>
            </a:r>
            <a:r>
              <a:rPr lang="ru-RU" sz="2400" dirty="0" err="1" smtClean="0">
                <a:solidFill>
                  <a:srgbClr val="002060"/>
                </a:solidFill>
              </a:rPr>
              <a:t>Ақсу</a:t>
            </a:r>
            <a:r>
              <a:rPr lang="ru-RU" sz="2400" dirty="0" smtClean="0">
                <a:solidFill>
                  <a:srgbClr val="002060"/>
                </a:solidFill>
              </a:rPr>
              <a:t>, </a:t>
            </a:r>
            <a:r>
              <a:rPr lang="ru-RU" sz="2400" dirty="0" err="1" smtClean="0">
                <a:solidFill>
                  <a:srgbClr val="002060"/>
                </a:solidFill>
              </a:rPr>
              <a:t>Сарқан</a:t>
            </a:r>
            <a:r>
              <a:rPr lang="ru-RU" sz="2400" dirty="0" smtClean="0">
                <a:solidFill>
                  <a:srgbClr val="002060"/>
                </a:solidFill>
              </a:rPr>
              <a:t>, </a:t>
            </a:r>
            <a:r>
              <a:rPr lang="ru-RU" sz="2400" dirty="0" err="1" smtClean="0">
                <a:solidFill>
                  <a:srgbClr val="002060"/>
                </a:solidFill>
              </a:rPr>
              <a:t>Алакөл</a:t>
            </a:r>
            <a:r>
              <a:rPr lang="ru-RU" sz="2400" dirty="0" smtClean="0">
                <a:solidFill>
                  <a:srgbClr val="002060"/>
                </a:solidFill>
              </a:rPr>
              <a:t> </a:t>
            </a:r>
            <a:r>
              <a:rPr lang="ru-RU" sz="2400" dirty="0" err="1" smtClean="0">
                <a:solidFill>
                  <a:srgbClr val="002060"/>
                </a:solidFill>
              </a:rPr>
              <a:t>аудандары</a:t>
            </a:r>
            <a:r>
              <a:rPr lang="ru-RU" sz="2400" dirty="0" smtClean="0">
                <a:solidFill>
                  <a:srgbClr val="002060"/>
                </a:solidFill>
              </a:rPr>
              <a:t> </a:t>
            </a:r>
            <a:r>
              <a:rPr lang="ru-RU" sz="2400" dirty="0" err="1" smtClean="0">
                <a:solidFill>
                  <a:srgbClr val="002060"/>
                </a:solidFill>
              </a:rPr>
              <a:t>және</a:t>
            </a:r>
            <a:r>
              <a:rPr lang="ru-RU" sz="2400" dirty="0" smtClean="0">
                <a:solidFill>
                  <a:srgbClr val="002060"/>
                </a:solidFill>
              </a:rPr>
              <a:t> </a:t>
            </a:r>
            <a:r>
              <a:rPr lang="ru-RU" sz="2400" dirty="0" err="1" smtClean="0">
                <a:solidFill>
                  <a:srgbClr val="002060"/>
                </a:solidFill>
              </a:rPr>
              <a:t>Талдықорған</a:t>
            </a:r>
            <a:r>
              <a:rPr lang="ru-RU" sz="2400" dirty="0" smtClean="0">
                <a:solidFill>
                  <a:srgbClr val="002060"/>
                </a:solidFill>
              </a:rPr>
              <a:t> </a:t>
            </a:r>
            <a:r>
              <a:rPr lang="ru-RU" sz="2400" dirty="0" err="1" smtClean="0">
                <a:solidFill>
                  <a:srgbClr val="002060"/>
                </a:solidFill>
              </a:rPr>
              <a:t>қаласы</a:t>
            </a:r>
            <a:endParaRPr lang="ru-RU" sz="2400" dirty="0">
              <a:solidFill>
                <a:srgbClr val="002060"/>
              </a:solidFill>
            </a:endParaRPr>
          </a:p>
          <a:p>
            <a:pPr>
              <a:buNone/>
            </a:pPr>
            <a:r>
              <a:rPr lang="ru-RU" sz="2400" b="1" u="sng" dirty="0" err="1" smtClean="0">
                <a:solidFill>
                  <a:srgbClr val="002060"/>
                </a:solidFill>
              </a:rPr>
              <a:t>Сұрау</a:t>
            </a:r>
            <a:r>
              <a:rPr lang="ru-RU" sz="2400" b="1" u="sng" dirty="0" smtClean="0">
                <a:solidFill>
                  <a:srgbClr val="002060"/>
                </a:solidFill>
              </a:rPr>
              <a:t> </a:t>
            </a:r>
            <a:r>
              <a:rPr lang="ru-RU" sz="2400" b="1" u="sng" dirty="0" err="1" smtClean="0">
                <a:solidFill>
                  <a:srgbClr val="002060"/>
                </a:solidFill>
              </a:rPr>
              <a:t>әдісі</a:t>
            </a:r>
            <a:r>
              <a:rPr lang="ru-RU" sz="2400" b="1" u="sng" dirty="0" smtClean="0">
                <a:solidFill>
                  <a:srgbClr val="002060"/>
                </a:solidFill>
              </a:rPr>
              <a:t>:</a:t>
            </a:r>
            <a:r>
              <a:rPr lang="ru-RU" sz="2400" dirty="0">
                <a:solidFill>
                  <a:srgbClr val="002060"/>
                </a:solidFill>
              </a:rPr>
              <a:t> </a:t>
            </a:r>
            <a:r>
              <a:rPr lang="ru-RU" sz="2400" dirty="0" err="1" smtClean="0">
                <a:solidFill>
                  <a:srgbClr val="002060"/>
                </a:solidFill>
              </a:rPr>
              <a:t>сауалнама</a:t>
            </a:r>
            <a:r>
              <a:rPr lang="ru-RU" sz="2400" dirty="0" smtClean="0">
                <a:solidFill>
                  <a:srgbClr val="002060"/>
                </a:solidFill>
              </a:rPr>
              <a:t> </a:t>
            </a:r>
            <a:r>
              <a:rPr lang="ru-RU" sz="2400" dirty="0" err="1" smtClean="0">
                <a:solidFill>
                  <a:srgbClr val="002060"/>
                </a:solidFill>
              </a:rPr>
              <a:t>жүргізу</a:t>
            </a:r>
            <a:endParaRPr lang="ru-RU" sz="2400" dirty="0" smtClean="0">
              <a:solidFill>
                <a:srgbClr val="002060"/>
              </a:solidFill>
            </a:endParaRPr>
          </a:p>
          <a:p>
            <a:pPr>
              <a:buNone/>
            </a:pPr>
            <a:r>
              <a:rPr lang="ru-RU" sz="2400" b="1" u="sng" dirty="0" err="1" smtClean="0">
                <a:solidFill>
                  <a:srgbClr val="002060"/>
                </a:solidFill>
              </a:rPr>
              <a:t>Іріктеме</a:t>
            </a:r>
            <a:r>
              <a:rPr lang="ru-RU" sz="2400" b="1" u="sng" dirty="0" smtClean="0">
                <a:solidFill>
                  <a:srgbClr val="002060"/>
                </a:solidFill>
              </a:rPr>
              <a:t> </a:t>
            </a:r>
            <a:r>
              <a:rPr lang="ru-RU" sz="2400" b="1" u="sng" dirty="0" err="1" smtClean="0">
                <a:solidFill>
                  <a:srgbClr val="002060"/>
                </a:solidFill>
              </a:rPr>
              <a:t>жиынтықты</a:t>
            </a:r>
            <a:r>
              <a:rPr lang="ru-RU" sz="2400" b="1" u="sng" dirty="0" smtClean="0">
                <a:solidFill>
                  <a:srgbClr val="002060"/>
                </a:solidFill>
              </a:rPr>
              <a:t> </a:t>
            </a:r>
            <a:r>
              <a:rPr lang="ru-RU" sz="2400" b="1" u="sng" dirty="0" err="1" smtClean="0">
                <a:solidFill>
                  <a:srgbClr val="002060"/>
                </a:solidFill>
              </a:rPr>
              <a:t>есептеу</a:t>
            </a:r>
            <a:r>
              <a:rPr lang="ru-RU" sz="2400" b="1" u="sng" dirty="0" smtClean="0">
                <a:solidFill>
                  <a:srgbClr val="002060"/>
                </a:solidFill>
              </a:rPr>
              <a:t> </a:t>
            </a:r>
            <a:r>
              <a:rPr lang="ru-RU" sz="2400" b="1" u="sng" dirty="0" err="1" smtClean="0">
                <a:solidFill>
                  <a:srgbClr val="002060"/>
                </a:solidFill>
              </a:rPr>
              <a:t>әдісі</a:t>
            </a:r>
            <a:r>
              <a:rPr lang="ru-RU" sz="2400" b="1" u="sng" dirty="0" smtClean="0">
                <a:solidFill>
                  <a:srgbClr val="002060"/>
                </a:solidFill>
              </a:rPr>
              <a:t>:</a:t>
            </a:r>
            <a:r>
              <a:rPr lang="ru-RU" sz="2400" dirty="0">
                <a:solidFill>
                  <a:srgbClr val="002060"/>
                </a:solidFill>
              </a:rPr>
              <a:t> </a:t>
            </a:r>
            <a:r>
              <a:rPr lang="ru-RU" sz="2400" dirty="0" err="1" smtClean="0">
                <a:solidFill>
                  <a:srgbClr val="002060"/>
                </a:solidFill>
              </a:rPr>
              <a:t>кездейсоқ</a:t>
            </a:r>
            <a:r>
              <a:rPr lang="ru-RU" sz="2400" dirty="0" smtClean="0">
                <a:solidFill>
                  <a:srgbClr val="002060"/>
                </a:solidFill>
              </a:rPr>
              <a:t> </a:t>
            </a:r>
            <a:r>
              <a:rPr lang="ru-RU" sz="2400" dirty="0" err="1" smtClean="0">
                <a:solidFill>
                  <a:srgbClr val="002060"/>
                </a:solidFill>
              </a:rPr>
              <a:t>іріктеу</a:t>
            </a:r>
            <a:r>
              <a:rPr lang="ru-RU" sz="2400" dirty="0" smtClean="0">
                <a:solidFill>
                  <a:srgbClr val="002060"/>
                </a:solidFill>
              </a:rPr>
              <a:t>.</a:t>
            </a:r>
            <a:endParaRPr lang="ru-RU" sz="2400" dirty="0" smtClean="0">
              <a:solidFill>
                <a:srgbClr val="002060"/>
              </a:solidFill>
            </a:endParaRPr>
          </a:p>
          <a:p>
            <a:pPr>
              <a:buNone/>
            </a:pPr>
            <a:r>
              <a:rPr lang="ru-RU" sz="2400" b="1" u="sng" dirty="0" err="1" smtClean="0">
                <a:solidFill>
                  <a:srgbClr val="002060"/>
                </a:solidFill>
              </a:rPr>
              <a:t>Респонденттер</a:t>
            </a:r>
            <a:r>
              <a:rPr lang="ru-RU" sz="2400" b="1" u="sng" dirty="0" smtClean="0">
                <a:solidFill>
                  <a:srgbClr val="002060"/>
                </a:solidFill>
              </a:rPr>
              <a:t> саны:</a:t>
            </a:r>
            <a:r>
              <a:rPr lang="ru-RU" sz="2400" dirty="0" smtClean="0">
                <a:solidFill>
                  <a:srgbClr val="002060"/>
                </a:solidFill>
              </a:rPr>
              <a:t> </a:t>
            </a:r>
            <a:r>
              <a:rPr lang="ru-RU" sz="2400" dirty="0" err="1" smtClean="0">
                <a:solidFill>
                  <a:srgbClr val="002060"/>
                </a:solidFill>
              </a:rPr>
              <a:t>төменде</a:t>
            </a:r>
            <a:r>
              <a:rPr lang="ru-RU" sz="2400" dirty="0" smtClean="0">
                <a:solidFill>
                  <a:srgbClr val="002060"/>
                </a:solidFill>
              </a:rPr>
              <a:t> </a:t>
            </a:r>
            <a:r>
              <a:rPr lang="ru-RU" sz="2400" dirty="0" err="1" smtClean="0">
                <a:solidFill>
                  <a:srgbClr val="002060"/>
                </a:solidFill>
              </a:rPr>
              <a:t>аталған</a:t>
            </a:r>
            <a:r>
              <a:rPr lang="ru-RU" sz="2400" dirty="0" smtClean="0">
                <a:solidFill>
                  <a:srgbClr val="002060"/>
                </a:solidFill>
              </a:rPr>
              <a:t> </a:t>
            </a:r>
            <a:r>
              <a:rPr lang="ru-RU" sz="2400" dirty="0" err="1" smtClean="0">
                <a:solidFill>
                  <a:srgbClr val="002060"/>
                </a:solidFill>
              </a:rPr>
              <a:t>үш</a:t>
            </a:r>
            <a:r>
              <a:rPr lang="ru-RU" sz="2400" dirty="0" smtClean="0">
                <a:solidFill>
                  <a:srgbClr val="002060"/>
                </a:solidFill>
              </a:rPr>
              <a:t> </a:t>
            </a:r>
            <a:r>
              <a:rPr lang="ru-RU" sz="2400" dirty="0" err="1" smtClean="0">
                <a:solidFill>
                  <a:srgbClr val="002060"/>
                </a:solidFill>
              </a:rPr>
              <a:t>санат</a:t>
            </a:r>
            <a:r>
              <a:rPr lang="ru-RU" sz="2400" dirty="0" smtClean="0">
                <a:solidFill>
                  <a:srgbClr val="002060"/>
                </a:solidFill>
              </a:rPr>
              <a:t> </a:t>
            </a:r>
            <a:r>
              <a:rPr lang="ru-RU" sz="2400" dirty="0" err="1" smtClean="0">
                <a:solidFill>
                  <a:srgbClr val="002060"/>
                </a:solidFill>
              </a:rPr>
              <a:t>бойынша</a:t>
            </a:r>
            <a:r>
              <a:rPr lang="ru-RU" sz="2400" dirty="0" smtClean="0">
                <a:solidFill>
                  <a:srgbClr val="002060"/>
                </a:solidFill>
              </a:rPr>
              <a:t> </a:t>
            </a:r>
            <a:r>
              <a:rPr lang="ru-RU" sz="2400" dirty="0" err="1" smtClean="0">
                <a:solidFill>
                  <a:srgbClr val="002060"/>
                </a:solidFill>
              </a:rPr>
              <a:t>барлығы</a:t>
            </a:r>
            <a:r>
              <a:rPr lang="ru-RU" sz="2400" dirty="0" smtClean="0">
                <a:solidFill>
                  <a:srgbClr val="002060"/>
                </a:solidFill>
              </a:rPr>
              <a:t> 1 000 </a:t>
            </a:r>
            <a:r>
              <a:rPr lang="ru-RU" sz="2400" dirty="0" err="1" smtClean="0">
                <a:solidFill>
                  <a:srgbClr val="002060"/>
                </a:solidFill>
              </a:rPr>
              <a:t>адам</a:t>
            </a:r>
            <a:r>
              <a:rPr lang="ru-RU" sz="2400" dirty="0" smtClean="0">
                <a:solidFill>
                  <a:srgbClr val="002060"/>
                </a:solidFill>
              </a:rPr>
              <a:t>: </a:t>
            </a:r>
            <a:r>
              <a:rPr lang="ru-RU" sz="2400" dirty="0" smtClean="0">
                <a:solidFill>
                  <a:srgbClr val="002060"/>
                </a:solidFill>
              </a:rPr>
              <a:t> </a:t>
            </a:r>
            <a:endParaRPr lang="ru-RU" sz="2400" dirty="0">
              <a:solidFill>
                <a:srgbClr val="002060"/>
              </a:solidFill>
            </a:endParaRPr>
          </a:p>
          <a:p>
            <a:pPr lvl="0">
              <a:buFont typeface="Wingdings" pitchFamily="2" charset="2"/>
              <a:buChar char="v"/>
            </a:pPr>
            <a:r>
              <a:rPr lang="ru-RU" sz="2400" dirty="0" err="1" smtClean="0">
                <a:solidFill>
                  <a:srgbClr val="002060"/>
                </a:solidFill>
              </a:rPr>
              <a:t>халық</a:t>
            </a:r>
            <a:r>
              <a:rPr lang="ru-RU" sz="2400" dirty="0" smtClean="0">
                <a:solidFill>
                  <a:srgbClr val="002060"/>
                </a:solidFill>
              </a:rPr>
              <a:t> – </a:t>
            </a:r>
            <a:r>
              <a:rPr lang="ru-RU" sz="2400" dirty="0">
                <a:solidFill>
                  <a:srgbClr val="002060"/>
                </a:solidFill>
              </a:rPr>
              <a:t>500 </a:t>
            </a:r>
            <a:r>
              <a:rPr lang="ru-RU" sz="2400" dirty="0" err="1" smtClean="0">
                <a:solidFill>
                  <a:srgbClr val="002060"/>
                </a:solidFill>
              </a:rPr>
              <a:t>адам</a:t>
            </a:r>
            <a:r>
              <a:rPr lang="ru-RU" sz="2400" dirty="0" smtClean="0">
                <a:solidFill>
                  <a:srgbClr val="002060"/>
                </a:solidFill>
              </a:rPr>
              <a:t>; </a:t>
            </a:r>
            <a:endParaRPr lang="ru-RU" sz="2400" dirty="0">
              <a:solidFill>
                <a:srgbClr val="002060"/>
              </a:solidFill>
            </a:endParaRPr>
          </a:p>
          <a:p>
            <a:pPr lvl="0">
              <a:buFont typeface="Wingdings" pitchFamily="2" charset="2"/>
              <a:buChar char="v"/>
            </a:pPr>
            <a:r>
              <a:rPr lang="ru-RU" sz="2400" dirty="0" err="1" smtClean="0">
                <a:solidFill>
                  <a:srgbClr val="002060"/>
                </a:solidFill>
              </a:rPr>
              <a:t>тегін</a:t>
            </a:r>
            <a:r>
              <a:rPr lang="ru-RU" sz="2400" dirty="0" smtClean="0">
                <a:solidFill>
                  <a:srgbClr val="002060"/>
                </a:solidFill>
              </a:rPr>
              <a:t> </a:t>
            </a:r>
            <a:r>
              <a:rPr lang="ru-RU" sz="2400" dirty="0" err="1" smtClean="0">
                <a:solidFill>
                  <a:srgbClr val="002060"/>
                </a:solidFill>
              </a:rPr>
              <a:t>заң</a:t>
            </a:r>
            <a:r>
              <a:rPr lang="ru-RU" sz="2400" dirty="0" smtClean="0">
                <a:solidFill>
                  <a:srgbClr val="002060"/>
                </a:solidFill>
              </a:rPr>
              <a:t> </a:t>
            </a:r>
            <a:r>
              <a:rPr lang="ru-RU" sz="2400" dirty="0" err="1" smtClean="0">
                <a:solidFill>
                  <a:srgbClr val="002060"/>
                </a:solidFill>
              </a:rPr>
              <a:t>көмегін</a:t>
            </a:r>
            <a:r>
              <a:rPr lang="ru-RU" sz="2400" dirty="0" smtClean="0">
                <a:solidFill>
                  <a:srgbClr val="002060"/>
                </a:solidFill>
              </a:rPr>
              <a:t> </a:t>
            </a:r>
            <a:r>
              <a:rPr lang="ru-RU" sz="2400" dirty="0" err="1" smtClean="0">
                <a:solidFill>
                  <a:srgbClr val="002060"/>
                </a:solidFill>
              </a:rPr>
              <a:t>алушылар</a:t>
            </a:r>
            <a:r>
              <a:rPr lang="ru-RU" sz="2400" dirty="0" smtClean="0">
                <a:solidFill>
                  <a:srgbClr val="002060"/>
                </a:solidFill>
              </a:rPr>
              <a:t> </a:t>
            </a:r>
            <a:r>
              <a:rPr lang="ru-RU" sz="2400" dirty="0">
                <a:solidFill>
                  <a:srgbClr val="002060"/>
                </a:solidFill>
              </a:rPr>
              <a:t>– 300 </a:t>
            </a:r>
            <a:r>
              <a:rPr lang="ru-RU" sz="2400" dirty="0" err="1" smtClean="0">
                <a:solidFill>
                  <a:srgbClr val="002060"/>
                </a:solidFill>
              </a:rPr>
              <a:t>адам</a:t>
            </a:r>
            <a:r>
              <a:rPr lang="ru-RU" sz="2400" dirty="0" smtClean="0">
                <a:solidFill>
                  <a:srgbClr val="002060"/>
                </a:solidFill>
              </a:rPr>
              <a:t>;</a:t>
            </a:r>
            <a:r>
              <a:rPr lang="ru-RU" sz="2400" dirty="0" smtClean="0">
                <a:solidFill>
                  <a:srgbClr val="002060"/>
                </a:solidFill>
              </a:rPr>
              <a:t> </a:t>
            </a:r>
            <a:endParaRPr lang="ru-RU" sz="2400" dirty="0">
              <a:solidFill>
                <a:srgbClr val="002060"/>
              </a:solidFill>
            </a:endParaRPr>
          </a:p>
          <a:p>
            <a:pPr lvl="0">
              <a:buFont typeface="Wingdings" pitchFamily="2" charset="2"/>
              <a:buChar char="v"/>
            </a:pPr>
            <a:r>
              <a:rPr lang="ru-RU" sz="2400" dirty="0" err="1" smtClean="0">
                <a:solidFill>
                  <a:srgbClr val="002060"/>
                </a:solidFill>
              </a:rPr>
              <a:t>құқық</a:t>
            </a:r>
            <a:r>
              <a:rPr lang="ru-RU" sz="2400" dirty="0" smtClean="0">
                <a:solidFill>
                  <a:srgbClr val="002060"/>
                </a:solidFill>
              </a:rPr>
              <a:t> </a:t>
            </a:r>
            <a:r>
              <a:rPr lang="ru-RU" sz="2400" dirty="0" err="1" smtClean="0">
                <a:solidFill>
                  <a:srgbClr val="002060"/>
                </a:solidFill>
              </a:rPr>
              <a:t>қорға</a:t>
            </a:r>
            <a:r>
              <a:rPr lang="ru-RU" sz="2400" dirty="0" err="1" smtClean="0">
                <a:solidFill>
                  <a:srgbClr val="002060"/>
                </a:solidFill>
              </a:rPr>
              <a:t>у</a:t>
            </a:r>
            <a:r>
              <a:rPr lang="ru-RU" sz="2400" dirty="0" smtClean="0">
                <a:solidFill>
                  <a:srgbClr val="002060"/>
                </a:solidFill>
              </a:rPr>
              <a:t> </a:t>
            </a:r>
            <a:r>
              <a:rPr lang="ru-RU" sz="2400" dirty="0" err="1" smtClean="0">
                <a:solidFill>
                  <a:srgbClr val="002060"/>
                </a:solidFill>
              </a:rPr>
              <a:t>органдарының</a:t>
            </a:r>
            <a:r>
              <a:rPr lang="ru-RU" sz="2400" dirty="0" smtClean="0">
                <a:solidFill>
                  <a:srgbClr val="002060"/>
                </a:solidFill>
              </a:rPr>
              <a:t>, </a:t>
            </a:r>
            <a:r>
              <a:rPr lang="ru-RU" sz="2400" dirty="0" err="1" smtClean="0">
                <a:solidFill>
                  <a:srgbClr val="002060"/>
                </a:solidFill>
              </a:rPr>
              <a:t>соттардың</a:t>
            </a:r>
            <a:r>
              <a:rPr lang="ru-RU" sz="2400" dirty="0" smtClean="0">
                <a:solidFill>
                  <a:srgbClr val="002060"/>
                </a:solidFill>
              </a:rPr>
              <a:t>, </a:t>
            </a:r>
            <a:r>
              <a:rPr lang="ru-RU" sz="2400" dirty="0" err="1" smtClean="0">
                <a:solidFill>
                  <a:srgbClr val="002060"/>
                </a:solidFill>
              </a:rPr>
              <a:t>әділет</a:t>
            </a:r>
            <a:r>
              <a:rPr lang="ru-RU" sz="2400" dirty="0" smtClean="0">
                <a:solidFill>
                  <a:srgbClr val="002060"/>
                </a:solidFill>
              </a:rPr>
              <a:t> </a:t>
            </a:r>
            <a:r>
              <a:rPr lang="ru-RU" sz="2400" dirty="0" err="1" smtClean="0">
                <a:solidFill>
                  <a:srgbClr val="002060"/>
                </a:solidFill>
              </a:rPr>
              <a:t>органдарының</a:t>
            </a:r>
            <a:r>
              <a:rPr lang="ru-RU" sz="2400" dirty="0" smtClean="0">
                <a:solidFill>
                  <a:srgbClr val="002060"/>
                </a:solidFill>
              </a:rPr>
              <a:t> </a:t>
            </a:r>
            <a:r>
              <a:rPr lang="ru-RU" sz="2400" dirty="0" err="1" smtClean="0">
                <a:solidFill>
                  <a:srgbClr val="002060"/>
                </a:solidFill>
              </a:rPr>
              <a:t>және</a:t>
            </a:r>
            <a:r>
              <a:rPr lang="ru-RU" sz="2400" dirty="0" smtClean="0">
                <a:solidFill>
                  <a:srgbClr val="002060"/>
                </a:solidFill>
              </a:rPr>
              <a:t> </a:t>
            </a:r>
            <a:r>
              <a:rPr lang="ru-RU" sz="2400" dirty="0" err="1" smtClean="0">
                <a:solidFill>
                  <a:srgbClr val="002060"/>
                </a:solidFill>
              </a:rPr>
              <a:t>т.б</a:t>
            </a:r>
            <a:r>
              <a:rPr lang="ru-RU" sz="2400" dirty="0" smtClean="0">
                <a:solidFill>
                  <a:srgbClr val="002060"/>
                </a:solidFill>
              </a:rPr>
              <a:t>. </a:t>
            </a:r>
            <a:r>
              <a:rPr lang="ru-RU" sz="2400" dirty="0" err="1" smtClean="0">
                <a:solidFill>
                  <a:srgbClr val="002060"/>
                </a:solidFill>
              </a:rPr>
              <a:t>қызметкерлері</a:t>
            </a:r>
            <a:r>
              <a:rPr lang="ru-RU" sz="2400" dirty="0" smtClean="0">
                <a:solidFill>
                  <a:srgbClr val="002060"/>
                </a:solidFill>
              </a:rPr>
              <a:t> – 200 </a:t>
            </a:r>
            <a:r>
              <a:rPr lang="ru-RU" sz="2400" dirty="0" err="1" smtClean="0">
                <a:solidFill>
                  <a:srgbClr val="002060"/>
                </a:solidFill>
              </a:rPr>
              <a:t>адам</a:t>
            </a:r>
            <a:r>
              <a:rPr lang="ru-RU" sz="2400" dirty="0" smtClean="0">
                <a:solidFill>
                  <a:srgbClr val="002060"/>
                </a:solidFill>
              </a:rPr>
              <a:t>. </a:t>
            </a:r>
            <a:endParaRPr lang="ru-RU" sz="2400" dirty="0" smtClean="0">
              <a:solidFill>
                <a:srgbClr val="00206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774720"/>
          </a:xfrm>
        </p:spPr>
        <p:txBody>
          <a:bodyPr>
            <a:noAutofit/>
          </a:bodyPr>
          <a:lstStyle/>
          <a:p>
            <a:r>
              <a:rPr lang="ru-RU" sz="4000" b="1" dirty="0" err="1" smtClean="0">
                <a:solidFill>
                  <a:schemeClr val="accent6">
                    <a:lumMod val="50000"/>
                  </a:schemeClr>
                </a:solidFill>
              </a:rPr>
              <a:t>Зерттеу</a:t>
            </a:r>
            <a:r>
              <a:rPr lang="ru-RU" sz="4000" b="1" dirty="0" smtClean="0">
                <a:solidFill>
                  <a:schemeClr val="accent6">
                    <a:lumMod val="50000"/>
                  </a:schemeClr>
                </a:solidFill>
              </a:rPr>
              <a:t> </a:t>
            </a:r>
            <a:r>
              <a:rPr lang="ru-RU" sz="4000" b="1" dirty="0" err="1" smtClean="0">
                <a:solidFill>
                  <a:schemeClr val="accent6">
                    <a:lumMod val="50000"/>
                  </a:schemeClr>
                </a:solidFill>
              </a:rPr>
              <a:t>мақсаттары</a:t>
            </a:r>
            <a:r>
              <a:rPr lang="ru-RU" sz="4000" b="1" dirty="0" smtClean="0">
                <a:solidFill>
                  <a:schemeClr val="accent6">
                    <a:lumMod val="50000"/>
                  </a:schemeClr>
                </a:solidFill>
              </a:rPr>
              <a:t> </a:t>
            </a:r>
            <a:r>
              <a:rPr lang="ru-RU" sz="4000" b="1" dirty="0" err="1" smtClean="0">
                <a:solidFill>
                  <a:schemeClr val="accent6">
                    <a:lumMod val="50000"/>
                  </a:schemeClr>
                </a:solidFill>
              </a:rPr>
              <a:t>және</a:t>
            </a:r>
            <a:r>
              <a:rPr lang="ru-RU" sz="4000" b="1" dirty="0" smtClean="0">
                <a:solidFill>
                  <a:schemeClr val="accent6">
                    <a:lumMod val="50000"/>
                  </a:schemeClr>
                </a:solidFill>
              </a:rPr>
              <a:t> </a:t>
            </a:r>
            <a:r>
              <a:rPr lang="ru-RU" sz="4000" b="1" dirty="0" err="1" smtClean="0">
                <a:solidFill>
                  <a:schemeClr val="accent6">
                    <a:lumMod val="50000"/>
                  </a:schemeClr>
                </a:solidFill>
              </a:rPr>
              <a:t>міндеттері</a:t>
            </a:r>
            <a:endParaRPr lang="ru-RU" sz="4000" b="1" dirty="0">
              <a:solidFill>
                <a:schemeClr val="accent6">
                  <a:lumMod val="50000"/>
                </a:schemeClr>
              </a:solidFill>
            </a:endParaRPr>
          </a:p>
        </p:txBody>
      </p:sp>
      <p:sp>
        <p:nvSpPr>
          <p:cNvPr id="3" name="Содержимое 2"/>
          <p:cNvSpPr>
            <a:spLocks noGrp="1"/>
          </p:cNvSpPr>
          <p:nvPr>
            <p:ph idx="1"/>
          </p:nvPr>
        </p:nvSpPr>
        <p:spPr>
          <a:xfrm>
            <a:off x="359024" y="1001818"/>
            <a:ext cx="8427818" cy="5379510"/>
          </a:xfrm>
        </p:spPr>
        <p:txBody>
          <a:bodyPr>
            <a:normAutofit fontScale="47500" lnSpcReduction="20000"/>
          </a:bodyPr>
          <a:lstStyle/>
          <a:p>
            <a:pPr>
              <a:buNone/>
            </a:pPr>
            <a:r>
              <a:rPr lang="ru-RU" sz="4400" b="1" u="sng" dirty="0" err="1" smtClean="0">
                <a:solidFill>
                  <a:srgbClr val="002060"/>
                </a:solidFill>
              </a:rPr>
              <a:t>Мақсаты</a:t>
            </a:r>
            <a:r>
              <a:rPr lang="ru-RU" sz="4400" dirty="0" smtClean="0">
                <a:solidFill>
                  <a:srgbClr val="002060"/>
                </a:solidFill>
              </a:rPr>
              <a:t> – </a:t>
            </a:r>
            <a:r>
              <a:rPr lang="ru-RU" sz="4400" dirty="0" err="1" smtClean="0">
                <a:solidFill>
                  <a:srgbClr val="002060"/>
                </a:solidFill>
              </a:rPr>
              <a:t>мемлекеттік</a:t>
            </a:r>
            <a:r>
              <a:rPr lang="ru-RU" sz="4400" dirty="0" smtClean="0">
                <a:solidFill>
                  <a:srgbClr val="002060"/>
                </a:solidFill>
              </a:rPr>
              <a:t> </a:t>
            </a:r>
            <a:r>
              <a:rPr lang="ru-RU" sz="4400" dirty="0" err="1" smtClean="0">
                <a:solidFill>
                  <a:srgbClr val="002060"/>
                </a:solidFill>
              </a:rPr>
              <a:t>бюджеттің</a:t>
            </a:r>
            <a:r>
              <a:rPr lang="ru-RU" sz="4400" dirty="0" smtClean="0">
                <a:solidFill>
                  <a:srgbClr val="002060"/>
                </a:solidFill>
              </a:rPr>
              <a:t> </a:t>
            </a:r>
            <a:r>
              <a:rPr lang="ru-RU" sz="4400" dirty="0" err="1" smtClean="0">
                <a:solidFill>
                  <a:srgbClr val="002060"/>
                </a:solidFill>
              </a:rPr>
              <a:t>есебінен</a:t>
            </a:r>
            <a:r>
              <a:rPr lang="ru-RU" sz="4400" dirty="0" smtClean="0">
                <a:solidFill>
                  <a:srgbClr val="002060"/>
                </a:solidFill>
              </a:rPr>
              <a:t> </a:t>
            </a:r>
            <a:r>
              <a:rPr lang="ru-RU" sz="4400" dirty="0" err="1" smtClean="0">
                <a:solidFill>
                  <a:srgbClr val="002060"/>
                </a:solidFill>
              </a:rPr>
              <a:t>тегін</a:t>
            </a:r>
            <a:r>
              <a:rPr lang="ru-RU" sz="4400" dirty="0" smtClean="0">
                <a:solidFill>
                  <a:srgbClr val="002060"/>
                </a:solidFill>
              </a:rPr>
              <a:t> </a:t>
            </a:r>
            <a:r>
              <a:rPr lang="ru-RU" sz="4400" dirty="0" err="1" smtClean="0">
                <a:solidFill>
                  <a:srgbClr val="002060"/>
                </a:solidFill>
              </a:rPr>
              <a:t>заң</a:t>
            </a:r>
            <a:r>
              <a:rPr lang="ru-RU" sz="4400" dirty="0" smtClean="0">
                <a:solidFill>
                  <a:srgbClr val="002060"/>
                </a:solidFill>
              </a:rPr>
              <a:t> </a:t>
            </a:r>
            <a:r>
              <a:rPr lang="ru-RU" sz="4400" dirty="0" err="1" smtClean="0">
                <a:solidFill>
                  <a:srgbClr val="002060"/>
                </a:solidFill>
              </a:rPr>
              <a:t>көмегінің</a:t>
            </a:r>
            <a:r>
              <a:rPr lang="ru-RU" sz="4400" dirty="0" smtClean="0">
                <a:solidFill>
                  <a:srgbClr val="002060"/>
                </a:solidFill>
              </a:rPr>
              <a:t> </a:t>
            </a:r>
            <a:r>
              <a:rPr lang="ru-RU" sz="4400" dirty="0" err="1" smtClean="0">
                <a:solidFill>
                  <a:srgbClr val="002060"/>
                </a:solidFill>
              </a:rPr>
              <a:t>көрсетілуі</a:t>
            </a:r>
            <a:r>
              <a:rPr lang="ru-RU" sz="4400" dirty="0" smtClean="0">
                <a:solidFill>
                  <a:srgbClr val="002060"/>
                </a:solidFill>
              </a:rPr>
              <a:t> </a:t>
            </a:r>
            <a:r>
              <a:rPr lang="ru-RU" sz="4400" dirty="0" err="1" smtClean="0">
                <a:solidFill>
                  <a:srgbClr val="002060"/>
                </a:solidFill>
              </a:rPr>
              <a:t>жөніндегі</a:t>
            </a:r>
            <a:r>
              <a:rPr lang="ru-RU" sz="4400" dirty="0">
                <a:solidFill>
                  <a:srgbClr val="002060"/>
                </a:solidFill>
              </a:rPr>
              <a:t> </a:t>
            </a:r>
            <a:r>
              <a:rPr lang="ru-RU" sz="4400" dirty="0" err="1">
                <a:solidFill>
                  <a:srgbClr val="002060"/>
                </a:solidFill>
              </a:rPr>
              <a:t>халықтың</a:t>
            </a:r>
            <a:r>
              <a:rPr lang="ru-RU" sz="4400" dirty="0">
                <a:solidFill>
                  <a:srgbClr val="002060"/>
                </a:solidFill>
              </a:rPr>
              <a:t> </a:t>
            </a:r>
            <a:r>
              <a:rPr lang="ru-RU" sz="4400" dirty="0" err="1" smtClean="0">
                <a:solidFill>
                  <a:srgbClr val="002060"/>
                </a:solidFill>
              </a:rPr>
              <a:t>көзқарасын</a:t>
            </a:r>
            <a:r>
              <a:rPr lang="ru-RU" sz="4400" dirty="0" smtClean="0">
                <a:solidFill>
                  <a:srgbClr val="002060"/>
                </a:solidFill>
              </a:rPr>
              <a:t> </a:t>
            </a:r>
            <a:r>
              <a:rPr lang="ru-RU" sz="4400" dirty="0" err="1" smtClean="0">
                <a:solidFill>
                  <a:srgbClr val="002060"/>
                </a:solidFill>
              </a:rPr>
              <a:t>зерттеу</a:t>
            </a:r>
            <a:r>
              <a:rPr lang="ru-RU" sz="4400" dirty="0" smtClean="0">
                <a:solidFill>
                  <a:srgbClr val="002060"/>
                </a:solidFill>
              </a:rPr>
              <a:t>. </a:t>
            </a:r>
            <a:endParaRPr lang="ru-RU" sz="4400" dirty="0" smtClean="0">
              <a:solidFill>
                <a:srgbClr val="002060"/>
              </a:solidFill>
            </a:endParaRPr>
          </a:p>
          <a:p>
            <a:pPr>
              <a:buNone/>
            </a:pPr>
            <a:r>
              <a:rPr lang="ru-RU" sz="4400" dirty="0" smtClean="0">
                <a:solidFill>
                  <a:srgbClr val="002060"/>
                </a:solidFill>
              </a:rPr>
              <a:t> </a:t>
            </a:r>
          </a:p>
          <a:p>
            <a:pPr>
              <a:buNone/>
            </a:pPr>
            <a:r>
              <a:rPr lang="ru-RU" sz="4400" b="1" dirty="0" err="1" smtClean="0">
                <a:solidFill>
                  <a:srgbClr val="002060"/>
                </a:solidFill>
              </a:rPr>
              <a:t>Міндеттері</a:t>
            </a:r>
            <a:r>
              <a:rPr lang="ru-RU" sz="4400" b="1" dirty="0" smtClean="0">
                <a:solidFill>
                  <a:srgbClr val="002060"/>
                </a:solidFill>
              </a:rPr>
              <a:t>:</a:t>
            </a:r>
            <a:endParaRPr lang="ru-RU" sz="4400" b="1" dirty="0">
              <a:solidFill>
                <a:srgbClr val="002060"/>
              </a:solidFill>
            </a:endParaRPr>
          </a:p>
          <a:p>
            <a:pPr>
              <a:buFont typeface="Wingdings" pitchFamily="2" charset="2"/>
              <a:buChar char="v"/>
            </a:pPr>
            <a:r>
              <a:rPr lang="ru-RU" sz="4400" dirty="0" err="1" smtClean="0">
                <a:solidFill>
                  <a:srgbClr val="002060"/>
                </a:solidFill>
              </a:rPr>
              <a:t>заңнамалық</a:t>
            </a:r>
            <a:r>
              <a:rPr lang="ru-RU" sz="4400" dirty="0" smtClean="0">
                <a:solidFill>
                  <a:srgbClr val="002060"/>
                </a:solidFill>
              </a:rPr>
              <a:t> </a:t>
            </a:r>
            <a:r>
              <a:rPr lang="ru-RU" sz="4400" dirty="0" err="1" smtClean="0">
                <a:solidFill>
                  <a:srgbClr val="002060"/>
                </a:solidFill>
              </a:rPr>
              <a:t>құжаттардың</a:t>
            </a:r>
            <a:r>
              <a:rPr lang="ru-RU" sz="4400" dirty="0" smtClean="0">
                <a:solidFill>
                  <a:srgbClr val="002060"/>
                </a:solidFill>
              </a:rPr>
              <a:t> </a:t>
            </a:r>
            <a:r>
              <a:rPr lang="ru-RU" sz="4400" dirty="0" err="1" smtClean="0">
                <a:solidFill>
                  <a:srgbClr val="002060"/>
                </a:solidFill>
              </a:rPr>
              <a:t>нормалары</a:t>
            </a:r>
            <a:r>
              <a:rPr lang="ru-RU" sz="4400" dirty="0" smtClean="0">
                <a:solidFill>
                  <a:srgbClr val="002060"/>
                </a:solidFill>
              </a:rPr>
              <a:t> </a:t>
            </a:r>
            <a:r>
              <a:rPr lang="ru-RU" sz="4400" dirty="0" err="1" smtClean="0">
                <a:solidFill>
                  <a:srgbClr val="002060"/>
                </a:solidFill>
              </a:rPr>
              <a:t>жөнінде</a:t>
            </a:r>
            <a:r>
              <a:rPr lang="ru-RU" sz="4400" dirty="0" smtClean="0">
                <a:solidFill>
                  <a:srgbClr val="002060"/>
                </a:solidFill>
              </a:rPr>
              <a:t> </a:t>
            </a:r>
            <a:r>
              <a:rPr lang="ru-RU" sz="4400" dirty="0" err="1" smtClean="0">
                <a:solidFill>
                  <a:srgbClr val="002060"/>
                </a:solidFill>
              </a:rPr>
              <a:t>хабардарлық</a:t>
            </a:r>
            <a:r>
              <a:rPr lang="ru-RU" sz="4400" dirty="0" smtClean="0">
                <a:solidFill>
                  <a:srgbClr val="002060"/>
                </a:solidFill>
              </a:rPr>
              <a:t>, </a:t>
            </a:r>
            <a:r>
              <a:rPr lang="ru-RU" sz="4400" dirty="0" err="1" smtClean="0">
                <a:solidFill>
                  <a:srgbClr val="002060"/>
                </a:solidFill>
              </a:rPr>
              <a:t>сондай-ақ</a:t>
            </a:r>
            <a:r>
              <a:rPr lang="ru-RU" sz="4400" dirty="0" smtClean="0">
                <a:solidFill>
                  <a:srgbClr val="002060"/>
                </a:solidFill>
              </a:rPr>
              <a:t> </a:t>
            </a:r>
            <a:r>
              <a:rPr lang="ru-RU" sz="4400" dirty="0" err="1" smtClean="0">
                <a:solidFill>
                  <a:srgbClr val="002060"/>
                </a:solidFill>
              </a:rPr>
              <a:t>тегін</a:t>
            </a:r>
            <a:r>
              <a:rPr lang="ru-RU" sz="4400" dirty="0" smtClean="0">
                <a:solidFill>
                  <a:srgbClr val="002060"/>
                </a:solidFill>
              </a:rPr>
              <a:t> </a:t>
            </a:r>
            <a:r>
              <a:rPr lang="ru-RU" sz="4400" dirty="0" err="1" smtClean="0">
                <a:solidFill>
                  <a:srgbClr val="002060"/>
                </a:solidFill>
              </a:rPr>
              <a:t>заң</a:t>
            </a:r>
            <a:r>
              <a:rPr lang="ru-RU" sz="4400" dirty="0" smtClean="0">
                <a:solidFill>
                  <a:srgbClr val="002060"/>
                </a:solidFill>
              </a:rPr>
              <a:t> </a:t>
            </a:r>
            <a:r>
              <a:rPr lang="ru-RU" sz="4400" dirty="0" err="1" smtClean="0">
                <a:solidFill>
                  <a:srgbClr val="002060"/>
                </a:solidFill>
              </a:rPr>
              <a:t>қызметтеріне</a:t>
            </a:r>
            <a:r>
              <a:rPr lang="ru-RU" sz="4400" dirty="0" smtClean="0">
                <a:solidFill>
                  <a:srgbClr val="002060"/>
                </a:solidFill>
              </a:rPr>
              <a:t> </a:t>
            </a:r>
            <a:r>
              <a:rPr lang="ru-RU" sz="4400" dirty="0" err="1" smtClean="0">
                <a:solidFill>
                  <a:srgbClr val="002060"/>
                </a:solidFill>
              </a:rPr>
              <a:t>қолжетімділік</a:t>
            </a:r>
            <a:r>
              <a:rPr lang="ru-RU" sz="4400" dirty="0" smtClean="0">
                <a:solidFill>
                  <a:srgbClr val="002060"/>
                </a:solidFill>
              </a:rPr>
              <a:t> </a:t>
            </a:r>
            <a:r>
              <a:rPr lang="ru-RU" sz="4400" dirty="0" err="1" smtClean="0">
                <a:solidFill>
                  <a:srgbClr val="002060"/>
                </a:solidFill>
              </a:rPr>
              <a:t>мақсаттарында</a:t>
            </a:r>
            <a:r>
              <a:rPr lang="ru-RU" sz="4400" dirty="0" smtClean="0">
                <a:solidFill>
                  <a:srgbClr val="002060"/>
                </a:solidFill>
              </a:rPr>
              <a:t> </a:t>
            </a:r>
            <a:r>
              <a:rPr lang="ru-RU" sz="4400" dirty="0" err="1" smtClean="0">
                <a:solidFill>
                  <a:srgbClr val="002060"/>
                </a:solidFill>
              </a:rPr>
              <a:t>қоғамдық</a:t>
            </a:r>
            <a:r>
              <a:rPr lang="ru-RU" sz="4400" dirty="0" smtClean="0">
                <a:solidFill>
                  <a:srgbClr val="002060"/>
                </a:solidFill>
              </a:rPr>
              <a:t> </a:t>
            </a:r>
            <a:r>
              <a:rPr lang="ru-RU" sz="4400" dirty="0" err="1" smtClean="0">
                <a:solidFill>
                  <a:srgbClr val="002060"/>
                </a:solidFill>
              </a:rPr>
              <a:t>пікірді</a:t>
            </a:r>
            <a:r>
              <a:rPr lang="ru-RU" sz="4400" dirty="0" smtClean="0">
                <a:solidFill>
                  <a:srgbClr val="002060"/>
                </a:solidFill>
              </a:rPr>
              <a:t> </a:t>
            </a:r>
            <a:r>
              <a:rPr lang="ru-RU" sz="4400" dirty="0" err="1" smtClean="0">
                <a:solidFill>
                  <a:srgbClr val="002060"/>
                </a:solidFill>
              </a:rPr>
              <a:t>зерттеу</a:t>
            </a:r>
            <a:r>
              <a:rPr lang="ru-RU" sz="4400" dirty="0" smtClean="0">
                <a:solidFill>
                  <a:srgbClr val="002060"/>
                </a:solidFill>
              </a:rPr>
              <a:t>;  </a:t>
            </a:r>
            <a:endParaRPr lang="ru-RU" sz="4400" dirty="0">
              <a:solidFill>
                <a:srgbClr val="002060"/>
              </a:solidFill>
            </a:endParaRPr>
          </a:p>
          <a:p>
            <a:pPr>
              <a:buFont typeface="Wingdings" pitchFamily="2" charset="2"/>
              <a:buChar char="v"/>
            </a:pPr>
            <a:r>
              <a:rPr lang="ru-RU" sz="4400" dirty="0" err="1" smtClean="0">
                <a:solidFill>
                  <a:srgbClr val="002060"/>
                </a:solidFill>
              </a:rPr>
              <a:t>мемлекеттік</a:t>
            </a:r>
            <a:r>
              <a:rPr lang="ru-RU" sz="4400" dirty="0" smtClean="0">
                <a:solidFill>
                  <a:srgbClr val="002060"/>
                </a:solidFill>
              </a:rPr>
              <a:t> </a:t>
            </a:r>
            <a:r>
              <a:rPr lang="ru-RU" sz="4400" dirty="0" err="1" smtClean="0">
                <a:solidFill>
                  <a:srgbClr val="002060"/>
                </a:solidFill>
              </a:rPr>
              <a:t>бюджеттің</a:t>
            </a:r>
            <a:r>
              <a:rPr lang="ru-RU" sz="4400" dirty="0" smtClean="0">
                <a:solidFill>
                  <a:srgbClr val="002060"/>
                </a:solidFill>
              </a:rPr>
              <a:t> </a:t>
            </a:r>
            <a:r>
              <a:rPr lang="ru-RU" sz="4400" dirty="0" err="1" smtClean="0">
                <a:solidFill>
                  <a:srgbClr val="002060"/>
                </a:solidFill>
              </a:rPr>
              <a:t>есебінен</a:t>
            </a:r>
            <a:r>
              <a:rPr lang="ru-RU" sz="4400" dirty="0" smtClean="0">
                <a:solidFill>
                  <a:srgbClr val="002060"/>
                </a:solidFill>
              </a:rPr>
              <a:t> </a:t>
            </a:r>
            <a:r>
              <a:rPr lang="ru-RU" sz="4400" dirty="0" err="1" smtClean="0">
                <a:solidFill>
                  <a:srgbClr val="002060"/>
                </a:solidFill>
              </a:rPr>
              <a:t>тегін</a:t>
            </a:r>
            <a:r>
              <a:rPr lang="ru-RU" sz="4400" dirty="0" smtClean="0">
                <a:solidFill>
                  <a:srgbClr val="002060"/>
                </a:solidFill>
              </a:rPr>
              <a:t> </a:t>
            </a:r>
            <a:r>
              <a:rPr lang="ru-RU" sz="4400" dirty="0" err="1" smtClean="0">
                <a:solidFill>
                  <a:srgbClr val="002060"/>
                </a:solidFill>
              </a:rPr>
              <a:t>заң</a:t>
            </a:r>
            <a:r>
              <a:rPr lang="ru-RU" sz="4400" dirty="0" smtClean="0">
                <a:solidFill>
                  <a:srgbClr val="002060"/>
                </a:solidFill>
              </a:rPr>
              <a:t> </a:t>
            </a:r>
            <a:r>
              <a:rPr lang="ru-RU" sz="4400" dirty="0" err="1" smtClean="0">
                <a:solidFill>
                  <a:srgbClr val="002060"/>
                </a:solidFill>
              </a:rPr>
              <a:t>қызметтеріне</a:t>
            </a:r>
            <a:r>
              <a:rPr lang="ru-RU" sz="4400" dirty="0" smtClean="0">
                <a:solidFill>
                  <a:srgbClr val="002060"/>
                </a:solidFill>
              </a:rPr>
              <a:t> </a:t>
            </a:r>
            <a:r>
              <a:rPr lang="ru-RU" sz="4400" dirty="0" err="1" smtClean="0">
                <a:solidFill>
                  <a:srgbClr val="002060"/>
                </a:solidFill>
              </a:rPr>
              <a:t>қолжетімділік</a:t>
            </a:r>
            <a:r>
              <a:rPr lang="ru-RU" sz="4400" dirty="0" smtClean="0">
                <a:solidFill>
                  <a:srgbClr val="002060"/>
                </a:solidFill>
              </a:rPr>
              <a:t> </a:t>
            </a:r>
            <a:r>
              <a:rPr lang="ru-RU" sz="4400" dirty="0" err="1" smtClean="0">
                <a:solidFill>
                  <a:srgbClr val="002060"/>
                </a:solidFill>
              </a:rPr>
              <a:t>жөнінде</a:t>
            </a:r>
            <a:r>
              <a:rPr lang="ru-RU" sz="4400" dirty="0">
                <a:solidFill>
                  <a:srgbClr val="002060"/>
                </a:solidFill>
              </a:rPr>
              <a:t> </a:t>
            </a:r>
            <a:r>
              <a:rPr lang="ru-RU" sz="4400" dirty="0" err="1" smtClean="0">
                <a:solidFill>
                  <a:srgbClr val="002060"/>
                </a:solidFill>
              </a:rPr>
              <a:t>хабардарлық</a:t>
            </a:r>
            <a:r>
              <a:rPr lang="ru-RU" sz="4400" dirty="0" smtClean="0">
                <a:solidFill>
                  <a:srgbClr val="002060"/>
                </a:solidFill>
              </a:rPr>
              <a:t> </a:t>
            </a:r>
            <a:r>
              <a:rPr lang="ru-RU" sz="4400" dirty="0" err="1" smtClean="0">
                <a:solidFill>
                  <a:srgbClr val="002060"/>
                </a:solidFill>
              </a:rPr>
              <a:t>мақсатында</a:t>
            </a:r>
            <a:r>
              <a:rPr lang="ru-RU" sz="4400" dirty="0" smtClean="0">
                <a:solidFill>
                  <a:srgbClr val="002060"/>
                </a:solidFill>
              </a:rPr>
              <a:t> </a:t>
            </a:r>
            <a:r>
              <a:rPr lang="ru-RU" sz="4400" dirty="0" err="1" smtClean="0">
                <a:solidFill>
                  <a:srgbClr val="002060"/>
                </a:solidFill>
              </a:rPr>
              <a:t>кейбір</a:t>
            </a:r>
            <a:r>
              <a:rPr lang="ru-RU" sz="4400" dirty="0" smtClean="0">
                <a:solidFill>
                  <a:srgbClr val="002060"/>
                </a:solidFill>
              </a:rPr>
              <a:t> </a:t>
            </a:r>
            <a:r>
              <a:rPr lang="ru-RU" sz="4400" dirty="0" err="1" smtClean="0">
                <a:solidFill>
                  <a:srgbClr val="002060"/>
                </a:solidFill>
              </a:rPr>
              <a:t>санаттардың</a:t>
            </a:r>
            <a:r>
              <a:rPr lang="ru-RU" sz="4400" dirty="0" smtClean="0">
                <a:solidFill>
                  <a:srgbClr val="002060"/>
                </a:solidFill>
              </a:rPr>
              <a:t> </a:t>
            </a:r>
            <a:r>
              <a:rPr lang="ru-RU" sz="4400" dirty="0" err="1" smtClean="0">
                <a:solidFill>
                  <a:srgbClr val="002060"/>
                </a:solidFill>
              </a:rPr>
              <a:t>қоғамдық</a:t>
            </a:r>
            <a:r>
              <a:rPr lang="ru-RU" sz="4400" dirty="0" smtClean="0">
                <a:solidFill>
                  <a:srgbClr val="002060"/>
                </a:solidFill>
              </a:rPr>
              <a:t> </a:t>
            </a:r>
            <a:r>
              <a:rPr lang="ru-RU" sz="4400" dirty="0" err="1" smtClean="0">
                <a:solidFill>
                  <a:srgbClr val="002060"/>
                </a:solidFill>
              </a:rPr>
              <a:t>пікірін</a:t>
            </a:r>
            <a:r>
              <a:rPr lang="ru-RU" sz="4400" dirty="0" smtClean="0">
                <a:solidFill>
                  <a:srgbClr val="002060"/>
                </a:solidFill>
              </a:rPr>
              <a:t> </a:t>
            </a:r>
            <a:r>
              <a:rPr lang="ru-RU" sz="4400" dirty="0" err="1" smtClean="0">
                <a:solidFill>
                  <a:srgbClr val="002060"/>
                </a:solidFill>
              </a:rPr>
              <a:t>зерттеу</a:t>
            </a:r>
            <a:r>
              <a:rPr lang="ru-RU" sz="4400" dirty="0">
                <a:solidFill>
                  <a:srgbClr val="002060"/>
                </a:solidFill>
              </a:rPr>
              <a:t>;  </a:t>
            </a:r>
            <a:endParaRPr lang="ru-RU" sz="4400" dirty="0">
              <a:solidFill>
                <a:srgbClr val="002060"/>
              </a:solidFill>
            </a:endParaRPr>
          </a:p>
          <a:p>
            <a:pPr>
              <a:buFont typeface="Wingdings" pitchFamily="2" charset="2"/>
              <a:buChar char="v"/>
            </a:pPr>
            <a:r>
              <a:rPr lang="ru-RU" sz="4400" dirty="0" smtClean="0">
                <a:solidFill>
                  <a:srgbClr val="002060"/>
                </a:solidFill>
              </a:rPr>
              <a:t>адвокатура, </a:t>
            </a:r>
            <a:r>
              <a:rPr lang="ru-RU" sz="4400" dirty="0" err="1" smtClean="0">
                <a:solidFill>
                  <a:srgbClr val="002060"/>
                </a:solidFill>
              </a:rPr>
              <a:t>құқық</a:t>
            </a:r>
            <a:r>
              <a:rPr lang="ru-RU" sz="4400" dirty="0" smtClean="0">
                <a:solidFill>
                  <a:srgbClr val="002060"/>
                </a:solidFill>
              </a:rPr>
              <a:t> </a:t>
            </a:r>
            <a:r>
              <a:rPr lang="ru-RU" sz="4400" dirty="0" err="1" smtClean="0">
                <a:solidFill>
                  <a:srgbClr val="002060"/>
                </a:solidFill>
              </a:rPr>
              <a:t>қорғау</a:t>
            </a:r>
            <a:r>
              <a:rPr lang="ru-RU" sz="4400" dirty="0" smtClean="0">
                <a:solidFill>
                  <a:srgbClr val="002060"/>
                </a:solidFill>
              </a:rPr>
              <a:t> </a:t>
            </a:r>
            <a:r>
              <a:rPr lang="ru-RU" sz="4400" dirty="0" err="1" smtClean="0">
                <a:solidFill>
                  <a:srgbClr val="002060"/>
                </a:solidFill>
              </a:rPr>
              <a:t>органдары</a:t>
            </a:r>
            <a:r>
              <a:rPr lang="ru-RU" sz="4400" dirty="0" smtClean="0">
                <a:solidFill>
                  <a:srgbClr val="002060"/>
                </a:solidFill>
              </a:rPr>
              <a:t>, </a:t>
            </a:r>
            <a:r>
              <a:rPr lang="ru-RU" sz="4400" dirty="0" err="1" smtClean="0">
                <a:solidFill>
                  <a:srgbClr val="002060"/>
                </a:solidFill>
              </a:rPr>
              <a:t>соттар</a:t>
            </a:r>
            <a:r>
              <a:rPr lang="ru-RU" sz="4400" dirty="0" smtClean="0">
                <a:solidFill>
                  <a:srgbClr val="002060"/>
                </a:solidFill>
              </a:rPr>
              <a:t>, </a:t>
            </a:r>
            <a:r>
              <a:rPr lang="ru-RU" sz="4400" dirty="0" err="1" smtClean="0">
                <a:solidFill>
                  <a:srgbClr val="002060"/>
                </a:solidFill>
              </a:rPr>
              <a:t>әділет</a:t>
            </a:r>
            <a:r>
              <a:rPr lang="ru-RU" sz="4400" dirty="0" smtClean="0">
                <a:solidFill>
                  <a:srgbClr val="002060"/>
                </a:solidFill>
              </a:rPr>
              <a:t> </a:t>
            </a:r>
            <a:r>
              <a:rPr lang="ru-RU" sz="4400" dirty="0" err="1" smtClean="0">
                <a:solidFill>
                  <a:srgbClr val="002060"/>
                </a:solidFill>
              </a:rPr>
              <a:t>органдары</a:t>
            </a:r>
            <a:r>
              <a:rPr lang="ru-RU" sz="4400" dirty="0" smtClean="0">
                <a:solidFill>
                  <a:srgbClr val="002060"/>
                </a:solidFill>
              </a:rPr>
              <a:t> </a:t>
            </a:r>
            <a:br>
              <a:rPr lang="ru-RU" sz="4400" dirty="0" smtClean="0">
                <a:solidFill>
                  <a:srgbClr val="002060"/>
                </a:solidFill>
              </a:rPr>
            </a:br>
            <a:r>
              <a:rPr lang="ru-RU" sz="4400" dirty="0" err="1" smtClean="0">
                <a:solidFill>
                  <a:srgbClr val="002060"/>
                </a:solidFill>
              </a:rPr>
              <a:t>және</a:t>
            </a:r>
            <a:r>
              <a:rPr lang="ru-RU" sz="4400" dirty="0" smtClean="0">
                <a:solidFill>
                  <a:srgbClr val="002060"/>
                </a:solidFill>
              </a:rPr>
              <a:t> </a:t>
            </a:r>
            <a:r>
              <a:rPr lang="ru-RU" sz="4400" dirty="0" err="1" smtClean="0">
                <a:solidFill>
                  <a:srgbClr val="002060"/>
                </a:solidFill>
              </a:rPr>
              <a:t>т.б</a:t>
            </a:r>
            <a:r>
              <a:rPr lang="ru-RU" sz="4400" dirty="0" smtClean="0">
                <a:solidFill>
                  <a:srgbClr val="002060"/>
                </a:solidFill>
              </a:rPr>
              <a:t>. </a:t>
            </a:r>
            <a:r>
              <a:rPr lang="ru-RU" sz="4400" dirty="0" err="1" smtClean="0">
                <a:solidFill>
                  <a:srgbClr val="002060"/>
                </a:solidFill>
              </a:rPr>
              <a:t>қызметкерлерінің</a:t>
            </a:r>
            <a:r>
              <a:rPr lang="ru-RU" sz="4400" dirty="0" smtClean="0">
                <a:solidFill>
                  <a:srgbClr val="002060"/>
                </a:solidFill>
              </a:rPr>
              <a:t> «</a:t>
            </a:r>
            <a:r>
              <a:rPr lang="ru-RU" sz="4400" dirty="0" err="1" smtClean="0">
                <a:solidFill>
                  <a:srgbClr val="002060"/>
                </a:solidFill>
              </a:rPr>
              <a:t>Адвокаттық</a:t>
            </a:r>
            <a:r>
              <a:rPr lang="ru-RU" sz="4400" dirty="0" smtClean="0">
                <a:solidFill>
                  <a:srgbClr val="002060"/>
                </a:solidFill>
              </a:rPr>
              <a:t> </a:t>
            </a:r>
            <a:r>
              <a:rPr lang="ru-RU" sz="4400" dirty="0" err="1" smtClean="0">
                <a:solidFill>
                  <a:srgbClr val="002060"/>
                </a:solidFill>
              </a:rPr>
              <a:t>қызмет</a:t>
            </a:r>
            <a:r>
              <a:rPr lang="ru-RU" sz="4400" dirty="0" smtClean="0">
                <a:solidFill>
                  <a:srgbClr val="002060"/>
                </a:solidFill>
              </a:rPr>
              <a:t> </a:t>
            </a:r>
            <a:r>
              <a:rPr lang="ru-RU" sz="4400" dirty="0" err="1" smtClean="0">
                <a:solidFill>
                  <a:srgbClr val="002060"/>
                </a:solidFill>
              </a:rPr>
              <a:t>туралы</a:t>
            </a:r>
            <a:r>
              <a:rPr lang="ru-RU" sz="4400" dirty="0" smtClean="0">
                <a:solidFill>
                  <a:srgbClr val="002060"/>
                </a:solidFill>
              </a:rPr>
              <a:t>» </a:t>
            </a:r>
            <a:r>
              <a:rPr lang="ru-RU" sz="4400" dirty="0" err="1" smtClean="0">
                <a:solidFill>
                  <a:srgbClr val="002060"/>
                </a:solidFill>
              </a:rPr>
              <a:t>Заңның</a:t>
            </a:r>
            <a:r>
              <a:rPr lang="ru-RU" sz="4400" dirty="0" smtClean="0">
                <a:solidFill>
                  <a:srgbClr val="002060"/>
                </a:solidFill>
              </a:rPr>
              <a:t> </a:t>
            </a:r>
            <a:br>
              <a:rPr lang="ru-RU" sz="4400" dirty="0" smtClean="0">
                <a:solidFill>
                  <a:srgbClr val="002060"/>
                </a:solidFill>
              </a:rPr>
            </a:br>
            <a:r>
              <a:rPr lang="ru-RU" sz="4400" dirty="0" smtClean="0">
                <a:solidFill>
                  <a:srgbClr val="002060"/>
                </a:solidFill>
              </a:rPr>
              <a:t>6-бабында </a:t>
            </a:r>
            <a:r>
              <a:rPr lang="ru-RU" sz="4400" dirty="0" err="1" smtClean="0">
                <a:solidFill>
                  <a:srgbClr val="002060"/>
                </a:solidFill>
              </a:rPr>
              <a:t>аталған</a:t>
            </a:r>
            <a:r>
              <a:rPr lang="ru-RU" sz="4400" dirty="0" smtClean="0">
                <a:solidFill>
                  <a:srgbClr val="002060"/>
                </a:solidFill>
              </a:rPr>
              <a:t> </a:t>
            </a:r>
            <a:r>
              <a:rPr lang="ru-RU" sz="4400" dirty="0" err="1" smtClean="0">
                <a:solidFill>
                  <a:srgbClr val="002060"/>
                </a:solidFill>
              </a:rPr>
              <a:t>халықтың</a:t>
            </a:r>
            <a:r>
              <a:rPr lang="ru-RU" sz="4400" dirty="0" smtClean="0">
                <a:solidFill>
                  <a:srgbClr val="002060"/>
                </a:solidFill>
              </a:rPr>
              <a:t> </a:t>
            </a:r>
            <a:r>
              <a:rPr lang="ru-RU" sz="4400" dirty="0" err="1" smtClean="0">
                <a:solidFill>
                  <a:srgbClr val="002060"/>
                </a:solidFill>
              </a:rPr>
              <a:t>кейбір</a:t>
            </a:r>
            <a:r>
              <a:rPr lang="ru-RU" sz="4400" dirty="0" smtClean="0">
                <a:solidFill>
                  <a:srgbClr val="002060"/>
                </a:solidFill>
              </a:rPr>
              <a:t> </a:t>
            </a:r>
            <a:r>
              <a:rPr lang="ru-RU" sz="4400" dirty="0" err="1" smtClean="0">
                <a:solidFill>
                  <a:srgbClr val="002060"/>
                </a:solidFill>
              </a:rPr>
              <a:t>санаттарына</a:t>
            </a:r>
            <a:r>
              <a:rPr lang="ru-RU" sz="4400" dirty="0" smtClean="0">
                <a:solidFill>
                  <a:srgbClr val="002060"/>
                </a:solidFill>
              </a:rPr>
              <a:t> </a:t>
            </a:r>
            <a:r>
              <a:rPr lang="ru-RU" sz="4400" dirty="0" err="1" smtClean="0">
                <a:solidFill>
                  <a:srgbClr val="002060"/>
                </a:solidFill>
              </a:rPr>
              <a:t>заң</a:t>
            </a:r>
            <a:r>
              <a:rPr lang="ru-RU" sz="4400" dirty="0" smtClean="0">
                <a:solidFill>
                  <a:srgbClr val="002060"/>
                </a:solidFill>
              </a:rPr>
              <a:t> </a:t>
            </a:r>
            <a:r>
              <a:rPr lang="ru-RU" sz="4400" dirty="0" err="1" smtClean="0">
                <a:solidFill>
                  <a:srgbClr val="002060"/>
                </a:solidFill>
              </a:rPr>
              <a:t>көмегін</a:t>
            </a:r>
            <a:r>
              <a:rPr lang="ru-RU" sz="4400" dirty="0" smtClean="0">
                <a:solidFill>
                  <a:srgbClr val="002060"/>
                </a:solidFill>
              </a:rPr>
              <a:t> </a:t>
            </a:r>
            <a:r>
              <a:rPr lang="ru-RU" sz="4400" dirty="0" err="1" smtClean="0">
                <a:solidFill>
                  <a:srgbClr val="002060"/>
                </a:solidFill>
              </a:rPr>
              <a:t>көрсету</a:t>
            </a:r>
            <a:r>
              <a:rPr lang="ru-RU" sz="4400" dirty="0" smtClean="0">
                <a:solidFill>
                  <a:srgbClr val="002060"/>
                </a:solidFill>
              </a:rPr>
              <a:t> </a:t>
            </a:r>
            <a:r>
              <a:rPr lang="ru-RU" sz="4400" dirty="0" err="1" smtClean="0">
                <a:solidFill>
                  <a:srgbClr val="002060"/>
                </a:solidFill>
              </a:rPr>
              <a:t>жөніндегі</a:t>
            </a:r>
            <a:r>
              <a:rPr lang="ru-RU" sz="4400" dirty="0" smtClean="0">
                <a:solidFill>
                  <a:srgbClr val="002060"/>
                </a:solidFill>
              </a:rPr>
              <a:t> </a:t>
            </a:r>
            <a:r>
              <a:rPr lang="ru-RU" sz="4400" dirty="0" err="1" smtClean="0">
                <a:solidFill>
                  <a:srgbClr val="002060"/>
                </a:solidFill>
              </a:rPr>
              <a:t>пікірін</a:t>
            </a:r>
            <a:r>
              <a:rPr lang="ru-RU" sz="4400" dirty="0" smtClean="0">
                <a:solidFill>
                  <a:srgbClr val="002060"/>
                </a:solidFill>
              </a:rPr>
              <a:t> </a:t>
            </a:r>
            <a:r>
              <a:rPr lang="ru-RU" sz="4400" dirty="0" err="1" smtClean="0">
                <a:solidFill>
                  <a:srgbClr val="002060"/>
                </a:solidFill>
              </a:rPr>
              <a:t>зерттеу</a:t>
            </a:r>
            <a:r>
              <a:rPr lang="ru-RU" sz="4400" dirty="0" smtClean="0">
                <a:solidFill>
                  <a:srgbClr val="002060"/>
                </a:solidFill>
              </a:rPr>
              <a:t>; </a:t>
            </a:r>
            <a:endParaRPr lang="ru-RU" sz="4400" dirty="0">
              <a:solidFill>
                <a:srgbClr val="002060"/>
              </a:solidFill>
            </a:endParaRPr>
          </a:p>
          <a:p>
            <a:pPr>
              <a:buFont typeface="Wingdings" pitchFamily="2" charset="2"/>
              <a:buChar char="v"/>
            </a:pPr>
            <a:r>
              <a:rPr lang="ru-RU" sz="4400" dirty="0" err="1" smtClean="0">
                <a:solidFill>
                  <a:srgbClr val="002060"/>
                </a:solidFill>
              </a:rPr>
              <a:t>халықтың</a:t>
            </a:r>
            <a:r>
              <a:rPr lang="ru-RU" sz="4400" dirty="0" smtClean="0">
                <a:solidFill>
                  <a:srgbClr val="002060"/>
                </a:solidFill>
              </a:rPr>
              <a:t> </a:t>
            </a:r>
            <a:r>
              <a:rPr lang="ru-RU" sz="4400" dirty="0" err="1" smtClean="0">
                <a:solidFill>
                  <a:srgbClr val="002060"/>
                </a:solidFill>
              </a:rPr>
              <a:t>түрлі</a:t>
            </a:r>
            <a:r>
              <a:rPr lang="ru-RU" sz="4400" dirty="0">
                <a:solidFill>
                  <a:srgbClr val="002060"/>
                </a:solidFill>
              </a:rPr>
              <a:t> </a:t>
            </a:r>
            <a:r>
              <a:rPr lang="ru-RU" sz="4400" dirty="0" err="1">
                <a:solidFill>
                  <a:srgbClr val="002060"/>
                </a:solidFill>
              </a:rPr>
              <a:t>санаттарының</a:t>
            </a:r>
            <a:r>
              <a:rPr lang="ru-RU" sz="4400" dirty="0">
                <a:solidFill>
                  <a:srgbClr val="002060"/>
                </a:solidFill>
              </a:rPr>
              <a:t> </a:t>
            </a:r>
            <a:r>
              <a:rPr lang="ru-RU" sz="4400" dirty="0" err="1" smtClean="0">
                <a:solidFill>
                  <a:srgbClr val="002060"/>
                </a:solidFill>
              </a:rPr>
              <a:t>арасында</a:t>
            </a:r>
            <a:r>
              <a:rPr lang="ru-RU" sz="4400" dirty="0" smtClean="0">
                <a:solidFill>
                  <a:srgbClr val="002060"/>
                </a:solidFill>
              </a:rPr>
              <a:t> </a:t>
            </a:r>
            <a:r>
              <a:rPr lang="ru-RU" sz="4400" dirty="0" err="1" smtClean="0">
                <a:solidFill>
                  <a:srgbClr val="002060"/>
                </a:solidFill>
              </a:rPr>
              <a:t>тегін</a:t>
            </a:r>
            <a:r>
              <a:rPr lang="ru-RU" sz="4400" dirty="0" smtClean="0">
                <a:solidFill>
                  <a:srgbClr val="002060"/>
                </a:solidFill>
              </a:rPr>
              <a:t> </a:t>
            </a:r>
            <a:r>
              <a:rPr lang="ru-RU" sz="4400" dirty="0" err="1" smtClean="0">
                <a:solidFill>
                  <a:srgbClr val="002060"/>
                </a:solidFill>
              </a:rPr>
              <a:t>заң</a:t>
            </a:r>
            <a:r>
              <a:rPr lang="ru-RU" sz="4400" dirty="0" smtClean="0">
                <a:solidFill>
                  <a:srgbClr val="002060"/>
                </a:solidFill>
              </a:rPr>
              <a:t> </a:t>
            </a:r>
            <a:r>
              <a:rPr lang="ru-RU" sz="4400" dirty="0" err="1" smtClean="0">
                <a:solidFill>
                  <a:srgbClr val="002060"/>
                </a:solidFill>
              </a:rPr>
              <a:t>көмегін</a:t>
            </a:r>
            <a:r>
              <a:rPr lang="ru-RU" sz="4400" dirty="0" smtClean="0">
                <a:solidFill>
                  <a:srgbClr val="002060"/>
                </a:solidFill>
              </a:rPr>
              <a:t> </a:t>
            </a:r>
            <a:r>
              <a:rPr lang="ru-RU" sz="4400" dirty="0" err="1" smtClean="0">
                <a:solidFill>
                  <a:srgbClr val="002060"/>
                </a:solidFill>
              </a:rPr>
              <a:t>көрсетудегі</a:t>
            </a:r>
            <a:r>
              <a:rPr lang="ru-RU" sz="4400" dirty="0" smtClean="0">
                <a:solidFill>
                  <a:srgbClr val="002060"/>
                </a:solidFill>
              </a:rPr>
              <a:t> </a:t>
            </a:r>
            <a:r>
              <a:rPr lang="ru-RU" sz="4400" dirty="0" err="1" smtClean="0">
                <a:solidFill>
                  <a:srgbClr val="002060"/>
                </a:solidFill>
              </a:rPr>
              <a:t>мәселелер</a:t>
            </a:r>
            <a:r>
              <a:rPr lang="ru-RU" sz="4400" dirty="0" smtClean="0">
                <a:solidFill>
                  <a:srgbClr val="002060"/>
                </a:solidFill>
              </a:rPr>
              <a:t> </a:t>
            </a:r>
            <a:r>
              <a:rPr lang="ru-RU" sz="4400" dirty="0" err="1" smtClean="0">
                <a:solidFill>
                  <a:srgbClr val="002060"/>
                </a:solidFill>
              </a:rPr>
              <a:t>аясын</a:t>
            </a:r>
            <a:r>
              <a:rPr lang="ru-RU" sz="4400" dirty="0" smtClean="0">
                <a:solidFill>
                  <a:srgbClr val="002060"/>
                </a:solidFill>
              </a:rPr>
              <a:t> </a:t>
            </a:r>
            <a:r>
              <a:rPr lang="ru-RU" sz="4400" dirty="0" err="1" smtClean="0">
                <a:solidFill>
                  <a:srgbClr val="002060"/>
                </a:solidFill>
              </a:rPr>
              <a:t>анықтау</a:t>
            </a:r>
            <a:r>
              <a:rPr lang="ru-RU" sz="4400" dirty="0" smtClean="0">
                <a:solidFill>
                  <a:srgbClr val="002060"/>
                </a:solidFill>
              </a:rPr>
              <a:t>; </a:t>
            </a:r>
            <a:endParaRPr lang="ru-RU" sz="4400" dirty="0">
              <a:solidFill>
                <a:srgbClr val="002060"/>
              </a:solidFill>
            </a:endParaRPr>
          </a:p>
          <a:p>
            <a:pPr>
              <a:buFont typeface="Wingdings" pitchFamily="2" charset="2"/>
              <a:buChar char="v"/>
            </a:pPr>
            <a:r>
              <a:rPr lang="ru-RU" sz="4400" dirty="0" err="1" smtClean="0">
                <a:solidFill>
                  <a:srgbClr val="002060"/>
                </a:solidFill>
              </a:rPr>
              <a:t>халықтың</a:t>
            </a:r>
            <a:r>
              <a:rPr lang="ru-RU" sz="4400" dirty="0" smtClean="0">
                <a:solidFill>
                  <a:srgbClr val="002060"/>
                </a:solidFill>
              </a:rPr>
              <a:t> </a:t>
            </a:r>
            <a:r>
              <a:rPr lang="ru-RU" sz="4400" dirty="0" err="1" smtClean="0">
                <a:solidFill>
                  <a:srgbClr val="002060"/>
                </a:solidFill>
              </a:rPr>
              <a:t>түрлі</a:t>
            </a:r>
            <a:r>
              <a:rPr lang="ru-RU" sz="4400" dirty="0" smtClean="0">
                <a:solidFill>
                  <a:srgbClr val="002060"/>
                </a:solidFill>
              </a:rPr>
              <a:t> </a:t>
            </a:r>
            <a:r>
              <a:rPr lang="ru-RU" sz="4400" dirty="0" err="1" smtClean="0">
                <a:solidFill>
                  <a:srgbClr val="002060"/>
                </a:solidFill>
              </a:rPr>
              <a:t>санаттарының</a:t>
            </a:r>
            <a:r>
              <a:rPr lang="ru-RU" sz="4400" dirty="0" smtClean="0">
                <a:solidFill>
                  <a:srgbClr val="002060"/>
                </a:solidFill>
              </a:rPr>
              <a:t> </a:t>
            </a:r>
            <a:r>
              <a:rPr lang="ru-RU" sz="4400" dirty="0" err="1" smtClean="0">
                <a:solidFill>
                  <a:srgbClr val="002060"/>
                </a:solidFill>
              </a:rPr>
              <a:t>арасында</a:t>
            </a:r>
            <a:r>
              <a:rPr lang="ru-RU" sz="4400" dirty="0" smtClean="0">
                <a:solidFill>
                  <a:srgbClr val="002060"/>
                </a:solidFill>
              </a:rPr>
              <a:t> </a:t>
            </a:r>
            <a:r>
              <a:rPr lang="ru-RU" sz="4400" dirty="0" err="1" smtClean="0">
                <a:solidFill>
                  <a:srgbClr val="002060"/>
                </a:solidFill>
              </a:rPr>
              <a:t>тегін</a:t>
            </a:r>
            <a:r>
              <a:rPr lang="ru-RU" sz="4400" dirty="0" smtClean="0">
                <a:solidFill>
                  <a:srgbClr val="002060"/>
                </a:solidFill>
              </a:rPr>
              <a:t> </a:t>
            </a:r>
            <a:r>
              <a:rPr lang="ru-RU" sz="4400" dirty="0" err="1" smtClean="0">
                <a:solidFill>
                  <a:srgbClr val="002060"/>
                </a:solidFill>
              </a:rPr>
              <a:t>заң</a:t>
            </a:r>
            <a:r>
              <a:rPr lang="ru-RU" sz="4400" dirty="0" smtClean="0">
                <a:solidFill>
                  <a:srgbClr val="002060"/>
                </a:solidFill>
              </a:rPr>
              <a:t> </a:t>
            </a:r>
            <a:r>
              <a:rPr lang="ru-RU" sz="4400" dirty="0" err="1" smtClean="0">
                <a:solidFill>
                  <a:srgbClr val="002060"/>
                </a:solidFill>
              </a:rPr>
              <a:t>көмегін</a:t>
            </a:r>
            <a:r>
              <a:rPr lang="ru-RU" sz="4400" dirty="0" smtClean="0">
                <a:solidFill>
                  <a:srgbClr val="002060"/>
                </a:solidFill>
              </a:rPr>
              <a:t> </a:t>
            </a:r>
            <a:r>
              <a:rPr lang="ru-RU" sz="4400" dirty="0" err="1" smtClean="0">
                <a:solidFill>
                  <a:srgbClr val="002060"/>
                </a:solidFill>
              </a:rPr>
              <a:t>көрсету</a:t>
            </a:r>
            <a:r>
              <a:rPr lang="ru-RU" sz="4400" dirty="0" smtClean="0">
                <a:solidFill>
                  <a:srgbClr val="002060"/>
                </a:solidFill>
              </a:rPr>
              <a:t> </a:t>
            </a:r>
            <a:r>
              <a:rPr lang="ru-RU" sz="4400" dirty="0" err="1" smtClean="0">
                <a:solidFill>
                  <a:srgbClr val="002060"/>
                </a:solidFill>
              </a:rPr>
              <a:t>жөніндегі</a:t>
            </a:r>
            <a:r>
              <a:rPr lang="ru-RU" sz="4400" dirty="0" smtClean="0">
                <a:solidFill>
                  <a:srgbClr val="002060"/>
                </a:solidFill>
              </a:rPr>
              <a:t> </a:t>
            </a:r>
            <a:r>
              <a:rPr lang="ru-RU" sz="4400" dirty="0" err="1" smtClean="0">
                <a:solidFill>
                  <a:srgbClr val="002060"/>
                </a:solidFill>
              </a:rPr>
              <a:t>ұсыныстар</a:t>
            </a:r>
            <a:r>
              <a:rPr lang="ru-RU" sz="4400" dirty="0" smtClean="0">
                <a:solidFill>
                  <a:srgbClr val="002060"/>
                </a:solidFill>
              </a:rPr>
              <a:t> мен </a:t>
            </a:r>
            <a:r>
              <a:rPr lang="ru-RU" sz="4400" dirty="0" err="1" smtClean="0">
                <a:solidFill>
                  <a:srgbClr val="002060"/>
                </a:solidFill>
              </a:rPr>
              <a:t>пікірлерді</a:t>
            </a:r>
            <a:r>
              <a:rPr lang="ru-RU" sz="4400" dirty="0" smtClean="0">
                <a:solidFill>
                  <a:srgbClr val="002060"/>
                </a:solidFill>
              </a:rPr>
              <a:t> </a:t>
            </a:r>
            <a:r>
              <a:rPr lang="ru-RU" sz="4400" dirty="0" err="1" smtClean="0">
                <a:solidFill>
                  <a:srgbClr val="002060"/>
                </a:solidFill>
              </a:rPr>
              <a:t>даярлау</a:t>
            </a:r>
            <a:r>
              <a:rPr lang="ru-RU" sz="4400" dirty="0" smtClean="0">
                <a:solidFill>
                  <a:srgbClr val="002060"/>
                </a:solidFill>
              </a:rPr>
              <a:t>. </a:t>
            </a:r>
            <a:endParaRPr lang="ru-RU" sz="4400" dirty="0">
              <a:solidFill>
                <a:srgbClr val="00206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14290"/>
            <a:ext cx="8229600" cy="631844"/>
          </a:xfrm>
        </p:spPr>
        <p:txBody>
          <a:bodyPr>
            <a:noAutofit/>
          </a:bodyPr>
          <a:lstStyle/>
          <a:p>
            <a:r>
              <a:rPr lang="ru-RU" sz="4800" b="1" dirty="0" smtClean="0">
                <a:solidFill>
                  <a:schemeClr val="accent6">
                    <a:lumMod val="50000"/>
                  </a:schemeClr>
                </a:solidFill>
              </a:rPr>
              <a:t>1-қорытынды</a:t>
            </a:r>
            <a:endParaRPr lang="ru-RU" sz="4800" dirty="0">
              <a:solidFill>
                <a:schemeClr val="accent6">
                  <a:lumMod val="50000"/>
                </a:schemeClr>
              </a:solidFill>
            </a:endParaRPr>
          </a:p>
        </p:txBody>
      </p:sp>
      <p:sp>
        <p:nvSpPr>
          <p:cNvPr id="3" name="Содержимое 2"/>
          <p:cNvSpPr>
            <a:spLocks noGrp="1"/>
          </p:cNvSpPr>
          <p:nvPr>
            <p:ph idx="1"/>
          </p:nvPr>
        </p:nvSpPr>
        <p:spPr>
          <a:xfrm>
            <a:off x="467544" y="1071546"/>
            <a:ext cx="8352928" cy="4811426"/>
          </a:xfrm>
        </p:spPr>
        <p:txBody>
          <a:bodyPr>
            <a:normAutofit fontScale="77500" lnSpcReduction="20000"/>
          </a:bodyPr>
          <a:lstStyle/>
          <a:p>
            <a:pPr>
              <a:buNone/>
            </a:pPr>
            <a:endParaRPr lang="ru-RU" sz="3500" b="1" dirty="0" smtClean="0">
              <a:solidFill>
                <a:srgbClr val="002060"/>
              </a:solidFill>
            </a:endParaRPr>
          </a:p>
          <a:p>
            <a:pPr algn="just">
              <a:buNone/>
            </a:pPr>
            <a:r>
              <a:rPr lang="ru-RU" sz="3500" b="1" dirty="0" err="1" smtClean="0">
                <a:solidFill>
                  <a:srgbClr val="002060"/>
                </a:solidFill>
              </a:rPr>
              <a:t>Облыс</a:t>
            </a:r>
            <a:r>
              <a:rPr lang="ru-RU" sz="3500" b="1" dirty="0" smtClean="0">
                <a:solidFill>
                  <a:srgbClr val="002060"/>
                </a:solidFill>
              </a:rPr>
              <a:t> </a:t>
            </a:r>
            <a:r>
              <a:rPr lang="ru-RU" sz="3500" b="1" dirty="0" err="1" smtClean="0">
                <a:solidFill>
                  <a:srgbClr val="002060"/>
                </a:solidFill>
              </a:rPr>
              <a:t>халқының</a:t>
            </a:r>
            <a:r>
              <a:rPr lang="ru-RU" sz="3500" b="1" dirty="0" smtClean="0">
                <a:solidFill>
                  <a:srgbClr val="002060"/>
                </a:solidFill>
              </a:rPr>
              <a:t> </a:t>
            </a:r>
            <a:r>
              <a:rPr lang="ru-RU" sz="3500" b="1" dirty="0" err="1" smtClean="0">
                <a:solidFill>
                  <a:srgbClr val="002060"/>
                </a:solidFill>
              </a:rPr>
              <a:t>құқықтық</a:t>
            </a:r>
            <a:r>
              <a:rPr lang="ru-RU" sz="3500" b="1" dirty="0" smtClean="0">
                <a:solidFill>
                  <a:srgbClr val="002060"/>
                </a:solidFill>
              </a:rPr>
              <a:t> </a:t>
            </a:r>
            <a:r>
              <a:rPr lang="ru-RU" sz="3500" b="1" dirty="0" err="1" smtClean="0">
                <a:solidFill>
                  <a:srgbClr val="002060"/>
                </a:solidFill>
              </a:rPr>
              <a:t>мәдениетінің</a:t>
            </a:r>
            <a:endParaRPr lang="ru-RU" sz="3500" b="1" dirty="0" smtClean="0">
              <a:solidFill>
                <a:srgbClr val="002060"/>
              </a:solidFill>
            </a:endParaRPr>
          </a:p>
          <a:p>
            <a:pPr algn="just">
              <a:buNone/>
            </a:pPr>
            <a:r>
              <a:rPr lang="ru-RU" sz="3500" b="1" dirty="0" err="1" smtClean="0">
                <a:solidFill>
                  <a:srgbClr val="002060"/>
                </a:solidFill>
              </a:rPr>
              <a:t>деңгейін</a:t>
            </a:r>
            <a:r>
              <a:rPr lang="ru-RU" sz="3500" b="1" dirty="0" smtClean="0">
                <a:solidFill>
                  <a:srgbClr val="002060"/>
                </a:solidFill>
              </a:rPr>
              <a:t> </a:t>
            </a:r>
            <a:r>
              <a:rPr lang="ru-RU" sz="3500" b="1" dirty="0" err="1" smtClean="0">
                <a:solidFill>
                  <a:srgbClr val="002060"/>
                </a:solidFill>
              </a:rPr>
              <a:t>бағалай</a:t>
            </a:r>
            <a:r>
              <a:rPr lang="ru-RU" sz="3500" b="1" dirty="0" smtClean="0">
                <a:solidFill>
                  <a:srgbClr val="002060"/>
                </a:solidFill>
              </a:rPr>
              <a:t> </a:t>
            </a:r>
            <a:r>
              <a:rPr lang="ru-RU" sz="3500" b="1" dirty="0" err="1" smtClean="0">
                <a:solidFill>
                  <a:srgbClr val="002060"/>
                </a:solidFill>
              </a:rPr>
              <a:t>отырып</a:t>
            </a:r>
            <a:r>
              <a:rPr lang="ru-RU" sz="3500" b="1" dirty="0" smtClean="0">
                <a:solidFill>
                  <a:srgbClr val="002060"/>
                </a:solidFill>
              </a:rPr>
              <a:t>, </a:t>
            </a:r>
            <a:r>
              <a:rPr lang="ru-RU" sz="3500" b="1" dirty="0" err="1" smtClean="0">
                <a:solidFill>
                  <a:srgbClr val="002060"/>
                </a:solidFill>
              </a:rPr>
              <a:t>ақыл</a:t>
            </a:r>
            <a:r>
              <a:rPr lang="ru-RU" sz="3500" b="1" dirty="0" smtClean="0">
                <a:solidFill>
                  <a:srgbClr val="002060"/>
                </a:solidFill>
              </a:rPr>
              <a:t>-ой</a:t>
            </a:r>
          </a:p>
          <a:p>
            <a:pPr algn="just">
              <a:buNone/>
            </a:pPr>
            <a:r>
              <a:rPr lang="ru-RU" sz="3500" b="1" dirty="0" err="1" smtClean="0">
                <a:solidFill>
                  <a:srgbClr val="002060"/>
                </a:solidFill>
              </a:rPr>
              <a:t>нұсқамаларының</a:t>
            </a:r>
            <a:r>
              <a:rPr lang="ru-RU" sz="3500" b="1" dirty="0" smtClean="0">
                <a:solidFill>
                  <a:srgbClr val="002060"/>
                </a:solidFill>
              </a:rPr>
              <a:t> </a:t>
            </a:r>
            <a:r>
              <a:rPr lang="ru-RU" sz="3500" b="1" dirty="0" err="1" smtClean="0">
                <a:solidFill>
                  <a:srgbClr val="002060"/>
                </a:solidFill>
              </a:rPr>
              <a:t>басымдығын</a:t>
            </a:r>
            <a:r>
              <a:rPr lang="ru-RU" sz="3500" b="1" dirty="0" smtClean="0">
                <a:solidFill>
                  <a:srgbClr val="002060"/>
                </a:solidFill>
              </a:rPr>
              <a:t> </a:t>
            </a:r>
            <a:r>
              <a:rPr lang="ru-RU" sz="3500" b="1" dirty="0" err="1" smtClean="0">
                <a:solidFill>
                  <a:srgbClr val="002060"/>
                </a:solidFill>
              </a:rPr>
              <a:t>және</a:t>
            </a:r>
            <a:r>
              <a:rPr lang="ru-RU" sz="3500" b="1" dirty="0" smtClean="0">
                <a:solidFill>
                  <a:srgbClr val="002060"/>
                </a:solidFill>
              </a:rPr>
              <a:t> </a:t>
            </a:r>
            <a:r>
              <a:rPr lang="ru-RU" sz="3500" b="1" dirty="0" err="1" smtClean="0">
                <a:solidFill>
                  <a:srgbClr val="002060"/>
                </a:solidFill>
              </a:rPr>
              <a:t>заң</a:t>
            </a:r>
            <a:endParaRPr lang="ru-RU" sz="3500" b="1" dirty="0" smtClean="0">
              <a:solidFill>
                <a:srgbClr val="002060"/>
              </a:solidFill>
            </a:endParaRPr>
          </a:p>
          <a:p>
            <a:pPr algn="just">
              <a:buNone/>
            </a:pPr>
            <a:r>
              <a:rPr lang="ru-RU" sz="3500" b="1" dirty="0" err="1" smtClean="0">
                <a:solidFill>
                  <a:srgbClr val="002060"/>
                </a:solidFill>
              </a:rPr>
              <a:t>қызметтеріне</a:t>
            </a:r>
            <a:r>
              <a:rPr lang="ru-RU" sz="3500" b="1" dirty="0" smtClean="0">
                <a:solidFill>
                  <a:srgbClr val="002060"/>
                </a:solidFill>
              </a:rPr>
              <a:t> </a:t>
            </a:r>
            <a:r>
              <a:rPr lang="ru-RU" sz="3500" b="1" dirty="0" err="1" smtClean="0">
                <a:solidFill>
                  <a:srgbClr val="002060"/>
                </a:solidFill>
              </a:rPr>
              <a:t>жүгіну</a:t>
            </a:r>
            <a:r>
              <a:rPr lang="ru-RU" sz="3500" b="1" dirty="0" smtClean="0">
                <a:solidFill>
                  <a:srgbClr val="002060"/>
                </a:solidFill>
              </a:rPr>
              <a:t> </a:t>
            </a:r>
            <a:r>
              <a:rPr lang="ru-RU" sz="3500" b="1" dirty="0" err="1" smtClean="0">
                <a:solidFill>
                  <a:srgbClr val="002060"/>
                </a:solidFill>
              </a:rPr>
              <a:t>арқылы</a:t>
            </a:r>
            <a:r>
              <a:rPr lang="ru-RU" sz="3500" b="1" dirty="0" smtClean="0">
                <a:solidFill>
                  <a:srgbClr val="002060"/>
                </a:solidFill>
              </a:rPr>
              <a:t> </a:t>
            </a:r>
            <a:r>
              <a:rPr lang="ru-RU" sz="3500" b="1" dirty="0" err="1" smtClean="0">
                <a:solidFill>
                  <a:srgbClr val="002060"/>
                </a:solidFill>
              </a:rPr>
              <a:t>өз</a:t>
            </a:r>
            <a:r>
              <a:rPr lang="ru-RU" sz="3500" b="1" dirty="0" smtClean="0">
                <a:solidFill>
                  <a:srgbClr val="002060"/>
                </a:solidFill>
              </a:rPr>
              <a:t> </a:t>
            </a:r>
            <a:r>
              <a:rPr lang="ru-RU" sz="3500" b="1" dirty="0" err="1" smtClean="0">
                <a:solidFill>
                  <a:srgbClr val="002060"/>
                </a:solidFill>
              </a:rPr>
              <a:t>құқықтарын</a:t>
            </a:r>
            <a:r>
              <a:rPr lang="ru-RU" sz="3500" b="1" dirty="0" smtClean="0">
                <a:solidFill>
                  <a:srgbClr val="002060"/>
                </a:solidFill>
              </a:rPr>
              <a:t> </a:t>
            </a:r>
            <a:r>
              <a:rPr lang="ru-RU" sz="3500" b="1" dirty="0" err="1" smtClean="0">
                <a:solidFill>
                  <a:srgbClr val="002060"/>
                </a:solidFill>
              </a:rPr>
              <a:t>қорғауға</a:t>
            </a:r>
            <a:endParaRPr lang="ru-RU" sz="3500" b="1" dirty="0" smtClean="0">
              <a:solidFill>
                <a:srgbClr val="002060"/>
              </a:solidFill>
            </a:endParaRPr>
          </a:p>
          <a:p>
            <a:pPr algn="just">
              <a:buNone/>
            </a:pPr>
            <a:r>
              <a:rPr lang="ru-RU" sz="3500" b="1" dirty="0" err="1" smtClean="0">
                <a:solidFill>
                  <a:srgbClr val="002060"/>
                </a:solidFill>
              </a:rPr>
              <a:t>бағытталған</a:t>
            </a:r>
            <a:r>
              <a:rPr lang="ru-RU" sz="3500" b="1" dirty="0" smtClean="0">
                <a:solidFill>
                  <a:srgbClr val="002060"/>
                </a:solidFill>
              </a:rPr>
              <a:t> </a:t>
            </a:r>
            <a:r>
              <a:rPr lang="ru-RU" sz="3500" b="1" dirty="0" err="1" smtClean="0">
                <a:solidFill>
                  <a:srgbClr val="002060"/>
                </a:solidFill>
              </a:rPr>
              <a:t>мінез-құлық</a:t>
            </a:r>
            <a:r>
              <a:rPr lang="ru-RU" sz="3500" b="1" dirty="0" smtClean="0">
                <a:solidFill>
                  <a:srgbClr val="002060"/>
                </a:solidFill>
              </a:rPr>
              <a:t> </a:t>
            </a:r>
            <a:r>
              <a:rPr lang="ru-RU" sz="3500" b="1" dirty="0" err="1" smtClean="0">
                <a:solidFill>
                  <a:srgbClr val="002060"/>
                </a:solidFill>
              </a:rPr>
              <a:t>механизмдерінің</a:t>
            </a:r>
            <a:r>
              <a:rPr lang="ru-RU" sz="3500" b="1" dirty="0" smtClean="0">
                <a:solidFill>
                  <a:srgbClr val="002060"/>
                </a:solidFill>
              </a:rPr>
              <a:t> </a:t>
            </a:r>
            <a:r>
              <a:rPr lang="ru-RU" sz="3500" b="1" dirty="0" err="1" smtClean="0">
                <a:solidFill>
                  <a:srgbClr val="002060"/>
                </a:solidFill>
              </a:rPr>
              <a:t>жоқтығын</a:t>
            </a:r>
            <a:endParaRPr lang="ru-RU" sz="3500" b="1" dirty="0" smtClean="0">
              <a:solidFill>
                <a:srgbClr val="002060"/>
              </a:solidFill>
            </a:endParaRPr>
          </a:p>
          <a:p>
            <a:pPr algn="just">
              <a:buNone/>
            </a:pPr>
            <a:r>
              <a:rPr lang="ru-RU" sz="3500" b="1" dirty="0" err="1" smtClean="0">
                <a:solidFill>
                  <a:srgbClr val="002060"/>
                </a:solidFill>
              </a:rPr>
              <a:t>байқауға</a:t>
            </a:r>
            <a:r>
              <a:rPr lang="ru-RU" sz="3500" b="1" dirty="0" smtClean="0">
                <a:solidFill>
                  <a:srgbClr val="002060"/>
                </a:solidFill>
              </a:rPr>
              <a:t> </a:t>
            </a:r>
            <a:r>
              <a:rPr lang="ru-RU" sz="3500" b="1" dirty="0" err="1" smtClean="0">
                <a:solidFill>
                  <a:srgbClr val="002060"/>
                </a:solidFill>
              </a:rPr>
              <a:t>болады</a:t>
            </a:r>
            <a:r>
              <a:rPr lang="ru-RU" sz="3500" b="1" dirty="0" smtClean="0">
                <a:solidFill>
                  <a:srgbClr val="002060"/>
                </a:solidFill>
              </a:rPr>
              <a:t>. </a:t>
            </a:r>
            <a:r>
              <a:rPr lang="ru-RU" sz="3500" b="1" dirty="0" err="1" smtClean="0">
                <a:solidFill>
                  <a:srgbClr val="002060"/>
                </a:solidFill>
              </a:rPr>
              <a:t>Заң</a:t>
            </a:r>
            <a:r>
              <a:rPr lang="ru-RU" sz="3500" b="1" dirty="0" smtClean="0">
                <a:solidFill>
                  <a:srgbClr val="002060"/>
                </a:solidFill>
              </a:rPr>
              <a:t> </a:t>
            </a:r>
            <a:r>
              <a:rPr lang="ru-RU" sz="3500" b="1" dirty="0" err="1" smtClean="0">
                <a:solidFill>
                  <a:srgbClr val="002060"/>
                </a:solidFill>
              </a:rPr>
              <a:t>қызметтерін</a:t>
            </a:r>
            <a:r>
              <a:rPr lang="ru-RU" sz="3500" b="1" dirty="0" smtClean="0">
                <a:solidFill>
                  <a:srgbClr val="002060"/>
                </a:solidFill>
              </a:rPr>
              <a:t> </a:t>
            </a:r>
            <a:r>
              <a:rPr lang="ru-RU" sz="3500" b="1" dirty="0" err="1" smtClean="0">
                <a:solidFill>
                  <a:srgbClr val="002060"/>
                </a:solidFill>
              </a:rPr>
              <a:t>тұтынушылардың</a:t>
            </a:r>
            <a:endParaRPr lang="ru-RU" sz="3500" b="1" dirty="0" smtClean="0">
              <a:solidFill>
                <a:srgbClr val="002060"/>
              </a:solidFill>
            </a:endParaRPr>
          </a:p>
          <a:p>
            <a:pPr algn="just">
              <a:buNone/>
            </a:pPr>
            <a:r>
              <a:rPr lang="ru-RU" sz="3500" b="1" dirty="0" smtClean="0">
                <a:solidFill>
                  <a:srgbClr val="002060"/>
                </a:solidFill>
              </a:rPr>
              <a:t>да, </a:t>
            </a:r>
            <a:r>
              <a:rPr lang="ru-RU" sz="3500" b="1" dirty="0" err="1" smtClean="0">
                <a:solidFill>
                  <a:srgbClr val="002060"/>
                </a:solidFill>
              </a:rPr>
              <a:t>басқа</a:t>
            </a:r>
            <a:r>
              <a:rPr lang="ru-RU" sz="3500" b="1" dirty="0" smtClean="0">
                <a:solidFill>
                  <a:srgbClr val="002060"/>
                </a:solidFill>
              </a:rPr>
              <a:t> </a:t>
            </a:r>
            <a:r>
              <a:rPr lang="ru-RU" sz="3500" b="1" dirty="0" err="1" smtClean="0">
                <a:solidFill>
                  <a:srgbClr val="002060"/>
                </a:solidFill>
              </a:rPr>
              <a:t>азаматтардың</a:t>
            </a:r>
            <a:r>
              <a:rPr lang="ru-RU" sz="3500" b="1" dirty="0" smtClean="0">
                <a:solidFill>
                  <a:srgbClr val="002060"/>
                </a:solidFill>
              </a:rPr>
              <a:t> да </a:t>
            </a:r>
            <a:r>
              <a:rPr lang="ru-RU" sz="3500" b="1" dirty="0" err="1" smtClean="0">
                <a:solidFill>
                  <a:srgbClr val="002060"/>
                </a:solidFill>
              </a:rPr>
              <a:t>басым</a:t>
            </a:r>
            <a:r>
              <a:rPr lang="ru-RU" sz="3500" b="1" dirty="0" smtClean="0">
                <a:solidFill>
                  <a:srgbClr val="002060"/>
                </a:solidFill>
              </a:rPr>
              <a:t> </a:t>
            </a:r>
            <a:r>
              <a:rPr lang="ru-RU" sz="3500" b="1" dirty="0" err="1" smtClean="0">
                <a:solidFill>
                  <a:srgbClr val="002060"/>
                </a:solidFill>
              </a:rPr>
              <a:t>бөлігі</a:t>
            </a:r>
            <a:r>
              <a:rPr lang="ru-RU" sz="3500" b="1" dirty="0">
                <a:solidFill>
                  <a:srgbClr val="002060"/>
                </a:solidFill>
              </a:rPr>
              <a:t> </a:t>
            </a:r>
            <a:r>
              <a:rPr lang="ru-RU" sz="3500" b="1" dirty="0" err="1" smtClean="0">
                <a:solidFill>
                  <a:srgbClr val="002060"/>
                </a:solidFill>
              </a:rPr>
              <a:t>заңнамалық</a:t>
            </a:r>
            <a:endParaRPr lang="ru-RU" sz="3500" b="1" dirty="0" smtClean="0">
              <a:solidFill>
                <a:srgbClr val="002060"/>
              </a:solidFill>
            </a:endParaRPr>
          </a:p>
          <a:p>
            <a:pPr algn="just">
              <a:buNone/>
            </a:pPr>
            <a:r>
              <a:rPr lang="ru-RU" sz="3500" b="1" dirty="0" err="1" smtClean="0">
                <a:solidFill>
                  <a:srgbClr val="002060"/>
                </a:solidFill>
              </a:rPr>
              <a:t>құжаттардың</a:t>
            </a:r>
            <a:r>
              <a:rPr lang="ru-RU" sz="3500" b="1" dirty="0" smtClean="0">
                <a:solidFill>
                  <a:srgbClr val="002060"/>
                </a:solidFill>
              </a:rPr>
              <a:t> </a:t>
            </a:r>
            <a:r>
              <a:rPr lang="ru-RU" sz="3500" b="1" dirty="0" err="1" smtClean="0">
                <a:solidFill>
                  <a:srgbClr val="002060"/>
                </a:solidFill>
              </a:rPr>
              <a:t>негізгі</a:t>
            </a:r>
            <a:r>
              <a:rPr lang="ru-RU" sz="3500" b="1" dirty="0" smtClean="0">
                <a:solidFill>
                  <a:srgbClr val="002060"/>
                </a:solidFill>
              </a:rPr>
              <a:t> </a:t>
            </a:r>
            <a:r>
              <a:rPr lang="ru-RU" sz="3500" b="1" dirty="0" err="1" smtClean="0">
                <a:solidFill>
                  <a:srgbClr val="002060"/>
                </a:solidFill>
              </a:rPr>
              <a:t>тарауларын</a:t>
            </a:r>
            <a:r>
              <a:rPr lang="ru-RU" sz="3500" b="1" dirty="0" smtClean="0">
                <a:solidFill>
                  <a:srgbClr val="002060"/>
                </a:solidFill>
              </a:rPr>
              <a:t> </a:t>
            </a:r>
            <a:r>
              <a:rPr lang="ru-RU" sz="3500" b="1" dirty="0" err="1" smtClean="0">
                <a:solidFill>
                  <a:srgbClr val="002060"/>
                </a:solidFill>
              </a:rPr>
              <a:t>білмесе</a:t>
            </a:r>
            <a:r>
              <a:rPr lang="ru-RU" sz="3500" b="1" dirty="0" smtClean="0">
                <a:solidFill>
                  <a:srgbClr val="002060"/>
                </a:solidFill>
              </a:rPr>
              <a:t> де, </a:t>
            </a:r>
            <a:r>
              <a:rPr lang="ru-RU" sz="3500" b="1" dirty="0" err="1" smtClean="0">
                <a:solidFill>
                  <a:srgbClr val="002060"/>
                </a:solidFill>
              </a:rPr>
              <a:t>заңды</a:t>
            </a:r>
            <a:r>
              <a:rPr lang="ru-RU" sz="3500" b="1" dirty="0" smtClean="0">
                <a:solidFill>
                  <a:srgbClr val="002060"/>
                </a:solidFill>
              </a:rPr>
              <a:t> </a:t>
            </a:r>
            <a:r>
              <a:rPr lang="ru-RU" sz="3500" b="1" dirty="0" err="1" smtClean="0">
                <a:solidFill>
                  <a:srgbClr val="002060"/>
                </a:solidFill>
              </a:rPr>
              <a:t>әр</a:t>
            </a:r>
            <a:endParaRPr lang="ru-RU" sz="3500" b="1" dirty="0" smtClean="0">
              <a:solidFill>
                <a:srgbClr val="002060"/>
              </a:solidFill>
            </a:endParaRPr>
          </a:p>
          <a:p>
            <a:pPr algn="just">
              <a:buNone/>
            </a:pPr>
            <a:r>
              <a:rPr lang="ru-RU" sz="3500" b="1" dirty="0" err="1" smtClean="0">
                <a:solidFill>
                  <a:srgbClr val="002060"/>
                </a:solidFill>
              </a:rPr>
              <a:t>уақытта</a:t>
            </a:r>
            <a:r>
              <a:rPr lang="ru-RU" sz="3500" b="1" dirty="0" smtClean="0">
                <a:solidFill>
                  <a:srgbClr val="002060"/>
                </a:solidFill>
              </a:rPr>
              <a:t> </a:t>
            </a:r>
            <a:r>
              <a:rPr lang="ru-RU" sz="3500" b="1" dirty="0" err="1" smtClean="0">
                <a:solidFill>
                  <a:srgbClr val="002060"/>
                </a:solidFill>
              </a:rPr>
              <a:t>және</a:t>
            </a:r>
            <a:r>
              <a:rPr lang="ru-RU" sz="3500" b="1" dirty="0" smtClean="0">
                <a:solidFill>
                  <a:srgbClr val="002060"/>
                </a:solidFill>
              </a:rPr>
              <a:t> </a:t>
            </a:r>
            <a:r>
              <a:rPr lang="ru-RU" sz="3500" b="1" dirty="0" err="1" smtClean="0">
                <a:solidFill>
                  <a:srgbClr val="002060"/>
                </a:solidFill>
              </a:rPr>
              <a:t>әр</a:t>
            </a:r>
            <a:r>
              <a:rPr lang="ru-RU" sz="3500" b="1" dirty="0" smtClean="0">
                <a:solidFill>
                  <a:srgbClr val="002060"/>
                </a:solidFill>
              </a:rPr>
              <a:t> </a:t>
            </a:r>
            <a:r>
              <a:rPr lang="ru-RU" sz="3500" b="1" dirty="0" err="1" smtClean="0">
                <a:solidFill>
                  <a:srgbClr val="002060"/>
                </a:solidFill>
              </a:rPr>
              <a:t>мәселеде</a:t>
            </a:r>
            <a:r>
              <a:rPr lang="ru-RU" sz="3500" b="1" dirty="0" smtClean="0">
                <a:solidFill>
                  <a:srgbClr val="002060"/>
                </a:solidFill>
              </a:rPr>
              <a:t> </a:t>
            </a:r>
            <a:r>
              <a:rPr lang="ru-RU" sz="3500" b="1" dirty="0" err="1" smtClean="0">
                <a:solidFill>
                  <a:srgbClr val="002060"/>
                </a:solidFill>
              </a:rPr>
              <a:t>сақтаудың</a:t>
            </a:r>
            <a:r>
              <a:rPr lang="ru-RU" sz="3500" b="1" dirty="0" smtClean="0">
                <a:solidFill>
                  <a:srgbClr val="002060"/>
                </a:solidFill>
              </a:rPr>
              <a:t> </a:t>
            </a:r>
            <a:r>
              <a:rPr lang="ru-RU" sz="3500" b="1" dirty="0" err="1" smtClean="0">
                <a:solidFill>
                  <a:srgbClr val="002060"/>
                </a:solidFill>
              </a:rPr>
              <a:t>қажеті</a:t>
            </a:r>
            <a:r>
              <a:rPr lang="ru-RU" sz="3500" b="1" dirty="0" smtClean="0">
                <a:solidFill>
                  <a:srgbClr val="002060"/>
                </a:solidFill>
              </a:rPr>
              <a:t> </a:t>
            </a:r>
            <a:r>
              <a:rPr lang="ru-RU" sz="3500" b="1" dirty="0" err="1" smtClean="0">
                <a:solidFill>
                  <a:srgbClr val="002060"/>
                </a:solidFill>
              </a:rPr>
              <a:t>жоқ</a:t>
            </a:r>
            <a:r>
              <a:rPr lang="ru-RU" sz="3500" b="1" dirty="0" smtClean="0">
                <a:solidFill>
                  <a:srgbClr val="002060"/>
                </a:solidFill>
              </a:rPr>
              <a:t> </a:t>
            </a:r>
            <a:r>
              <a:rPr lang="ru-RU" sz="3500" b="1" dirty="0" err="1" smtClean="0">
                <a:solidFill>
                  <a:srgbClr val="002060"/>
                </a:solidFill>
              </a:rPr>
              <a:t>деп</a:t>
            </a:r>
            <a:endParaRPr lang="ru-RU" sz="3500" b="1" dirty="0" smtClean="0">
              <a:solidFill>
                <a:srgbClr val="002060"/>
              </a:solidFill>
            </a:endParaRPr>
          </a:p>
          <a:p>
            <a:pPr algn="just">
              <a:buNone/>
            </a:pPr>
            <a:r>
              <a:rPr lang="ru-RU" sz="3500" b="1" dirty="0" err="1" smtClean="0">
                <a:solidFill>
                  <a:srgbClr val="002060"/>
                </a:solidFill>
              </a:rPr>
              <a:t>санайды</a:t>
            </a:r>
            <a:r>
              <a:rPr lang="ru-RU" sz="3500" b="1" dirty="0" smtClean="0">
                <a:solidFill>
                  <a:srgbClr val="002060"/>
                </a:solidFill>
              </a:rPr>
              <a:t>. </a:t>
            </a:r>
            <a:endParaRPr lang="ru-RU"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85728"/>
            <a:ext cx="8229600" cy="774720"/>
          </a:xfrm>
        </p:spPr>
        <p:txBody>
          <a:bodyPr>
            <a:noAutofit/>
          </a:bodyPr>
          <a:lstStyle/>
          <a:p>
            <a:r>
              <a:rPr lang="ru-RU" b="1" dirty="0" smtClean="0">
                <a:solidFill>
                  <a:schemeClr val="accent6">
                    <a:lumMod val="50000"/>
                  </a:schemeClr>
                </a:solidFill>
              </a:rPr>
              <a:t>2-қорытынды</a:t>
            </a:r>
            <a:endParaRPr lang="ru-RU" b="1" dirty="0">
              <a:solidFill>
                <a:schemeClr val="accent6">
                  <a:lumMod val="50000"/>
                </a:schemeClr>
              </a:solidFill>
            </a:endParaRPr>
          </a:p>
        </p:txBody>
      </p:sp>
      <p:sp>
        <p:nvSpPr>
          <p:cNvPr id="3" name="Содержимое 2"/>
          <p:cNvSpPr>
            <a:spLocks noGrp="1"/>
          </p:cNvSpPr>
          <p:nvPr>
            <p:ph idx="1"/>
          </p:nvPr>
        </p:nvSpPr>
        <p:spPr>
          <a:xfrm>
            <a:off x="214282" y="1285860"/>
            <a:ext cx="8572560" cy="5286412"/>
          </a:xfrm>
        </p:spPr>
        <p:txBody>
          <a:bodyPr>
            <a:normAutofit fontScale="32500" lnSpcReduction="20000"/>
          </a:bodyPr>
          <a:lstStyle/>
          <a:p>
            <a:pPr>
              <a:buNone/>
            </a:pPr>
            <a:r>
              <a:rPr lang="kk-KZ" sz="7100" b="1" dirty="0" smtClean="0">
                <a:solidFill>
                  <a:schemeClr val="accent1">
                    <a:lumMod val="50000"/>
                  </a:schemeClr>
                </a:solidFill>
                <a:latin typeface="+mj-lt"/>
              </a:rPr>
              <a:t>А</a:t>
            </a:r>
            <a:r>
              <a:rPr lang="kk-KZ" sz="7100" b="1" dirty="0" smtClean="0">
                <a:solidFill>
                  <a:schemeClr val="accent1">
                    <a:lumMod val="50000"/>
                  </a:schemeClr>
                </a:solidFill>
                <a:latin typeface="+mj-lt"/>
              </a:rPr>
              <a:t>заматтардың</a:t>
            </a:r>
            <a:r>
              <a:rPr lang="kk-KZ" sz="7100" b="1" dirty="0" smtClean="0">
                <a:solidFill>
                  <a:schemeClr val="accent1">
                    <a:lumMod val="50000"/>
                  </a:schemeClr>
                </a:solidFill>
                <a:latin typeface="+mj-lt"/>
              </a:rPr>
              <a:t> (біздің жағдайда респонденттердің) санасындағы</a:t>
            </a:r>
          </a:p>
          <a:p>
            <a:pPr>
              <a:buNone/>
            </a:pPr>
            <a:r>
              <a:rPr lang="kk-KZ" sz="7100" b="1" dirty="0" smtClean="0">
                <a:solidFill>
                  <a:schemeClr val="accent1">
                    <a:lumMod val="50000"/>
                  </a:schemeClr>
                </a:solidFill>
              </a:rPr>
              <a:t>стереотиптер олардың мінез-құлықтарын қалыптастырады. </a:t>
            </a:r>
          </a:p>
          <a:p>
            <a:pPr>
              <a:buNone/>
            </a:pPr>
            <a:r>
              <a:rPr lang="kk-KZ" sz="7100" b="1" dirty="0" smtClean="0">
                <a:solidFill>
                  <a:schemeClr val="accent1">
                    <a:lumMod val="50000"/>
                  </a:schemeClr>
                </a:solidFill>
              </a:rPr>
              <a:t>Құқықтары бұзылған жағдайда, зерттеу жүргізілген аймақтар </a:t>
            </a:r>
          </a:p>
          <a:p>
            <a:pPr>
              <a:buNone/>
            </a:pPr>
            <a:r>
              <a:rPr lang="kk-KZ" sz="7100" b="1" dirty="0" smtClean="0">
                <a:solidFill>
                  <a:schemeClr val="accent1">
                    <a:lumMod val="50000"/>
                  </a:schemeClr>
                </a:solidFill>
              </a:rPr>
              <a:t>тұрғындарының жартысынан азы кәсіби заңгерге көмекке </a:t>
            </a:r>
          </a:p>
          <a:p>
            <a:pPr>
              <a:buNone/>
            </a:pPr>
            <a:r>
              <a:rPr lang="kk-KZ" sz="7100" b="1" dirty="0" smtClean="0">
                <a:solidFill>
                  <a:schemeClr val="accent1">
                    <a:lumMod val="50000"/>
                  </a:schemeClr>
                </a:solidFill>
              </a:rPr>
              <a:t>жүгінуге ниетті. </a:t>
            </a:r>
            <a:endParaRPr lang="kk-KZ" sz="7100" b="1" dirty="0" smtClean="0">
              <a:solidFill>
                <a:schemeClr val="accent1">
                  <a:lumMod val="50000"/>
                </a:schemeClr>
              </a:solidFill>
              <a:latin typeface="+mj-lt"/>
            </a:endParaRPr>
          </a:p>
          <a:p>
            <a:pPr>
              <a:buNone/>
            </a:pPr>
            <a:r>
              <a:rPr lang="kk-KZ" sz="7100" b="1" dirty="0">
                <a:solidFill>
                  <a:schemeClr val="accent1">
                    <a:lumMod val="50000"/>
                  </a:schemeClr>
                </a:solidFill>
                <a:latin typeface="+mj-lt"/>
              </a:rPr>
              <a:t>Ә</a:t>
            </a:r>
            <a:r>
              <a:rPr lang="kk-KZ" sz="7100" b="1" dirty="0" smtClean="0">
                <a:solidFill>
                  <a:schemeClr val="accent1">
                    <a:lumMod val="50000"/>
                  </a:schemeClr>
                </a:solidFill>
                <a:latin typeface="+mj-lt"/>
              </a:rPr>
              <a:t>детте </a:t>
            </a:r>
            <a:r>
              <a:rPr lang="kk-KZ" sz="7100" b="1" dirty="0">
                <a:solidFill>
                  <a:schemeClr val="accent1">
                    <a:lumMod val="50000"/>
                  </a:schemeClr>
                </a:solidFill>
              </a:rPr>
              <a:t>з</a:t>
            </a:r>
            <a:r>
              <a:rPr lang="kk-KZ" sz="7100" b="1" dirty="0">
                <a:solidFill>
                  <a:schemeClr val="accent1">
                    <a:lumMod val="50000"/>
                  </a:schemeClr>
                </a:solidFill>
              </a:rPr>
              <a:t>аңгерлердің </a:t>
            </a:r>
            <a:r>
              <a:rPr lang="kk-KZ" sz="7100" b="1" dirty="0" smtClean="0">
                <a:solidFill>
                  <a:schemeClr val="accent1">
                    <a:lumMod val="50000"/>
                  </a:schemeClr>
                </a:solidFill>
              </a:rPr>
              <a:t>қызметтеріне </a:t>
            </a:r>
            <a:r>
              <a:rPr lang="kk-KZ" sz="7100" b="1" dirty="0">
                <a:solidFill>
                  <a:schemeClr val="accent1">
                    <a:lumMod val="50000"/>
                  </a:schemeClr>
                </a:solidFill>
              </a:rPr>
              <a:t>жүгіну қажеттігі </a:t>
            </a:r>
            <a:r>
              <a:rPr lang="kk-KZ" sz="7100" b="1" dirty="0" smtClean="0">
                <a:solidFill>
                  <a:schemeClr val="accent1">
                    <a:lumMod val="50000"/>
                  </a:schemeClr>
                </a:solidFill>
                <a:latin typeface="+mj-lt"/>
              </a:rPr>
              <a:t>шарттар </a:t>
            </a:r>
          </a:p>
          <a:p>
            <a:pPr>
              <a:buNone/>
            </a:pPr>
            <a:r>
              <a:rPr lang="kk-KZ" sz="7100" b="1" dirty="0" smtClean="0">
                <a:solidFill>
                  <a:schemeClr val="accent1">
                    <a:lumMod val="50000"/>
                  </a:schemeClr>
                </a:solidFill>
                <a:latin typeface="+mj-lt"/>
              </a:rPr>
              <a:t>жасасқан кезде және соттарға берілетін өтініштер, шағымдар, </a:t>
            </a:r>
          </a:p>
          <a:p>
            <a:pPr>
              <a:buNone/>
            </a:pPr>
            <a:r>
              <a:rPr lang="kk-KZ" sz="7100" b="1" dirty="0" smtClean="0">
                <a:solidFill>
                  <a:schemeClr val="accent1">
                    <a:lumMod val="50000"/>
                  </a:schemeClr>
                </a:solidFill>
                <a:latin typeface="+mj-lt"/>
              </a:rPr>
              <a:t>сұратулар ресімделген кезде </a:t>
            </a:r>
            <a:r>
              <a:rPr lang="kk-KZ" sz="7100" b="1" dirty="0" smtClean="0">
                <a:solidFill>
                  <a:schemeClr val="accent1">
                    <a:lumMod val="50000"/>
                  </a:schemeClr>
                </a:solidFill>
              </a:rPr>
              <a:t>туындайды. Бұл бағыттардағы </a:t>
            </a:r>
          </a:p>
          <a:p>
            <a:pPr>
              <a:buNone/>
            </a:pPr>
            <a:r>
              <a:rPr lang="kk-KZ" sz="7100" b="1" dirty="0" smtClean="0">
                <a:solidFill>
                  <a:schemeClr val="accent1">
                    <a:lumMod val="50000"/>
                  </a:schemeClr>
                </a:solidFill>
              </a:rPr>
              <a:t>құқықтық кеңестер тиісті құжаттарды толтыру ережелері мен </a:t>
            </a:r>
          </a:p>
          <a:p>
            <a:pPr>
              <a:buNone/>
            </a:pPr>
            <a:r>
              <a:rPr lang="kk-KZ" sz="7100" b="1" dirty="0" smtClean="0">
                <a:solidFill>
                  <a:schemeClr val="accent1">
                    <a:lumMod val="50000"/>
                  </a:schemeClr>
                </a:solidFill>
              </a:rPr>
              <a:t>тұжырымдарына қатысты үстірт ұсынымдармен ғана шектеледі. </a:t>
            </a:r>
            <a:endParaRPr lang="kk-KZ" sz="7100" b="1" dirty="0" smtClean="0">
              <a:solidFill>
                <a:schemeClr val="accent1">
                  <a:lumMod val="50000"/>
                </a:schemeClr>
              </a:solidFill>
              <a:latin typeface="+mj-lt"/>
            </a:endParaRPr>
          </a:p>
          <a:p>
            <a:pPr>
              <a:buNone/>
            </a:pPr>
            <a:r>
              <a:rPr lang="kk-KZ" sz="7100" b="1" dirty="0" smtClean="0">
                <a:solidFill>
                  <a:srgbClr val="FF0000"/>
                </a:solidFill>
                <a:latin typeface="+mj-lt"/>
              </a:rPr>
              <a:t>Өз ісіне үстірт қарау тегін заң көмегін көрсететін қызметкерлер</a:t>
            </a:r>
          </a:p>
          <a:p>
            <a:pPr>
              <a:buNone/>
            </a:pPr>
            <a:r>
              <a:rPr lang="kk-KZ" sz="7100" b="1" dirty="0" smtClean="0">
                <a:solidFill>
                  <a:srgbClr val="FF0000"/>
                </a:solidFill>
                <a:latin typeface="+mj-lt"/>
              </a:rPr>
              <a:t>жалақысының төмендігінің салдары болып табылады. </a:t>
            </a:r>
            <a:endParaRPr lang="kk-KZ"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5400" b="1" dirty="0" smtClean="0">
                <a:solidFill>
                  <a:schemeClr val="accent6">
                    <a:lumMod val="50000"/>
                  </a:schemeClr>
                </a:solidFill>
              </a:rPr>
              <a:t>3-қорытынды:</a:t>
            </a:r>
            <a:endParaRPr lang="ru-RU" sz="5400" b="1" dirty="0">
              <a:solidFill>
                <a:schemeClr val="accent6">
                  <a:lumMod val="50000"/>
                </a:schemeClr>
              </a:solidFill>
            </a:endParaRPr>
          </a:p>
        </p:txBody>
      </p:sp>
      <p:sp>
        <p:nvSpPr>
          <p:cNvPr id="3" name="Содержимое 2"/>
          <p:cNvSpPr>
            <a:spLocks noGrp="1"/>
          </p:cNvSpPr>
          <p:nvPr>
            <p:ph idx="1"/>
          </p:nvPr>
        </p:nvSpPr>
        <p:spPr/>
        <p:txBody>
          <a:bodyPr>
            <a:normAutofit/>
          </a:bodyPr>
          <a:lstStyle/>
          <a:p>
            <a:pPr>
              <a:buNone/>
            </a:pPr>
            <a:r>
              <a:rPr lang="ru-RU" sz="4000" b="1" dirty="0" err="1" smtClean="0">
                <a:solidFill>
                  <a:schemeClr val="accent1">
                    <a:lumMod val="50000"/>
                  </a:schemeClr>
                </a:solidFill>
              </a:rPr>
              <a:t>Халықтың</a:t>
            </a:r>
            <a:r>
              <a:rPr lang="ru-RU" sz="4000" b="1" dirty="0" smtClean="0">
                <a:solidFill>
                  <a:schemeClr val="accent1">
                    <a:lumMod val="50000"/>
                  </a:schemeClr>
                </a:solidFill>
              </a:rPr>
              <a:t> </a:t>
            </a:r>
            <a:r>
              <a:rPr lang="ru-RU" sz="4000" b="1" dirty="0" err="1" smtClean="0">
                <a:solidFill>
                  <a:schemeClr val="accent1">
                    <a:lumMod val="50000"/>
                  </a:schemeClr>
                </a:solidFill>
              </a:rPr>
              <a:t>қызметтерді</a:t>
            </a:r>
            <a:r>
              <a:rPr lang="ru-RU" sz="4000" b="1" dirty="0" smtClean="0">
                <a:solidFill>
                  <a:schemeClr val="accent1">
                    <a:lumMod val="50000"/>
                  </a:schemeClr>
                </a:solidFill>
              </a:rPr>
              <a:t> </a:t>
            </a:r>
            <a:r>
              <a:rPr lang="ru-RU" sz="4000" b="1" dirty="0" err="1" smtClean="0">
                <a:solidFill>
                  <a:schemeClr val="accent1">
                    <a:lumMod val="50000"/>
                  </a:schemeClr>
                </a:solidFill>
              </a:rPr>
              <a:t>көрсету</a:t>
            </a:r>
            <a:r>
              <a:rPr lang="ru-RU" sz="4000" b="1" dirty="0" smtClean="0">
                <a:solidFill>
                  <a:schemeClr val="accent1">
                    <a:lumMod val="50000"/>
                  </a:schemeClr>
                </a:solidFill>
              </a:rPr>
              <a:t> </a:t>
            </a:r>
          </a:p>
          <a:p>
            <a:pPr>
              <a:buNone/>
            </a:pPr>
            <a:r>
              <a:rPr lang="ru-RU" sz="4000" b="1" dirty="0" err="1" smtClean="0">
                <a:solidFill>
                  <a:schemeClr val="accent1">
                    <a:lumMod val="50000"/>
                  </a:schemeClr>
                </a:solidFill>
              </a:rPr>
              <a:t>сапасына</a:t>
            </a:r>
            <a:r>
              <a:rPr lang="ru-RU" sz="4000" b="1" dirty="0" smtClean="0">
                <a:solidFill>
                  <a:schemeClr val="accent1">
                    <a:lumMod val="50000"/>
                  </a:schemeClr>
                </a:solidFill>
              </a:rPr>
              <a:t> </a:t>
            </a:r>
            <a:r>
              <a:rPr lang="ru-RU" sz="4000" b="1" dirty="0" err="1" smtClean="0">
                <a:solidFill>
                  <a:schemeClr val="accent1">
                    <a:lumMod val="50000"/>
                  </a:schemeClr>
                </a:solidFill>
              </a:rPr>
              <a:t>қанағаттанушылығы</a:t>
            </a:r>
            <a:r>
              <a:rPr lang="ru-RU" sz="4000" b="1" dirty="0" smtClean="0">
                <a:solidFill>
                  <a:schemeClr val="accent1">
                    <a:lumMod val="50000"/>
                  </a:schemeClr>
                </a:solidFill>
              </a:rPr>
              <a:t> </a:t>
            </a:r>
            <a:r>
              <a:rPr lang="ru-RU" sz="4000" b="1" dirty="0" err="1" smtClean="0">
                <a:solidFill>
                  <a:schemeClr val="accent1">
                    <a:lumMod val="50000"/>
                  </a:schemeClr>
                </a:solidFill>
              </a:rPr>
              <a:t>әр</a:t>
            </a:r>
            <a:r>
              <a:rPr lang="ru-RU" sz="4000" b="1" dirty="0" smtClean="0">
                <a:solidFill>
                  <a:schemeClr val="accent1">
                    <a:lumMod val="50000"/>
                  </a:schemeClr>
                </a:solidFill>
              </a:rPr>
              <a:t> </a:t>
            </a:r>
          </a:p>
          <a:p>
            <a:pPr>
              <a:buNone/>
            </a:pPr>
            <a:r>
              <a:rPr lang="ru-RU" sz="4000" b="1" dirty="0" err="1" smtClean="0">
                <a:solidFill>
                  <a:schemeClr val="accent1">
                    <a:lumMod val="50000"/>
                  </a:schemeClr>
                </a:solidFill>
              </a:rPr>
              <a:t>түрлі</a:t>
            </a:r>
            <a:r>
              <a:rPr lang="ru-RU" sz="4000" b="1" dirty="0" smtClean="0">
                <a:solidFill>
                  <a:schemeClr val="accent1">
                    <a:lumMod val="50000"/>
                  </a:schemeClr>
                </a:solidFill>
              </a:rPr>
              <a:t> </a:t>
            </a:r>
            <a:r>
              <a:rPr lang="ru-RU" sz="4000" b="1" dirty="0" err="1" smtClean="0">
                <a:solidFill>
                  <a:schemeClr val="accent1">
                    <a:lumMod val="50000"/>
                  </a:schemeClr>
                </a:solidFill>
              </a:rPr>
              <a:t>келеді</a:t>
            </a:r>
            <a:r>
              <a:rPr lang="ru-RU" sz="4000" b="1" dirty="0" smtClean="0">
                <a:solidFill>
                  <a:schemeClr val="accent1">
                    <a:lumMod val="50000"/>
                  </a:schemeClr>
                </a:solidFill>
              </a:rPr>
              <a:t>. </a:t>
            </a:r>
            <a:r>
              <a:rPr lang="ru-RU" sz="4000" b="1" dirty="0" err="1" smtClean="0">
                <a:solidFill>
                  <a:srgbClr val="FF0000"/>
                </a:solidFill>
              </a:rPr>
              <a:t>Адвокаттарға</a:t>
            </a:r>
            <a:r>
              <a:rPr lang="ru-RU" sz="4000" b="1" dirty="0" smtClean="0">
                <a:solidFill>
                  <a:srgbClr val="FF0000"/>
                </a:solidFill>
              </a:rPr>
              <a:t> </a:t>
            </a:r>
          </a:p>
          <a:p>
            <a:pPr>
              <a:buNone/>
            </a:pPr>
            <a:r>
              <a:rPr lang="ru-RU" sz="4000" b="1" dirty="0" err="1" smtClean="0">
                <a:solidFill>
                  <a:srgbClr val="FF0000"/>
                </a:solidFill>
              </a:rPr>
              <a:t>қарағанда</a:t>
            </a:r>
            <a:r>
              <a:rPr lang="ru-RU" sz="4000" b="1" dirty="0" smtClean="0">
                <a:solidFill>
                  <a:schemeClr val="accent1">
                    <a:lumMod val="50000"/>
                  </a:schemeClr>
                </a:solidFill>
              </a:rPr>
              <a:t> </a:t>
            </a:r>
            <a:r>
              <a:rPr lang="ru-RU" sz="4000" b="1" dirty="0" err="1" smtClean="0">
                <a:solidFill>
                  <a:schemeClr val="accent1">
                    <a:lumMod val="50000"/>
                  </a:schemeClr>
                </a:solidFill>
              </a:rPr>
              <a:t>жергілікті</a:t>
            </a:r>
            <a:r>
              <a:rPr lang="ru-RU" sz="4000" b="1" dirty="0" smtClean="0">
                <a:solidFill>
                  <a:schemeClr val="accent1">
                    <a:lumMod val="50000"/>
                  </a:schemeClr>
                </a:solidFill>
              </a:rPr>
              <a:t> </a:t>
            </a:r>
            <a:r>
              <a:rPr lang="ru-RU" sz="4000" b="1" dirty="0" err="1" smtClean="0">
                <a:solidFill>
                  <a:schemeClr val="accent1">
                    <a:lumMod val="50000"/>
                  </a:schemeClr>
                </a:solidFill>
              </a:rPr>
              <a:t>атқарушы</a:t>
            </a:r>
            <a:r>
              <a:rPr lang="ru-RU" sz="4000" b="1" dirty="0" smtClean="0">
                <a:solidFill>
                  <a:schemeClr val="accent1">
                    <a:lumMod val="50000"/>
                  </a:schemeClr>
                </a:solidFill>
              </a:rPr>
              <a:t> </a:t>
            </a:r>
          </a:p>
          <a:p>
            <a:pPr>
              <a:buNone/>
            </a:pPr>
            <a:r>
              <a:rPr lang="ru-RU" sz="4000" b="1" dirty="0" err="1" smtClean="0">
                <a:solidFill>
                  <a:schemeClr val="accent1">
                    <a:lumMod val="50000"/>
                  </a:schemeClr>
                </a:solidFill>
              </a:rPr>
              <a:t>билік</a:t>
            </a:r>
            <a:r>
              <a:rPr lang="ru-RU" sz="4000" b="1" dirty="0" smtClean="0">
                <a:solidFill>
                  <a:schemeClr val="accent1">
                    <a:lumMod val="50000"/>
                  </a:schemeClr>
                </a:solidFill>
              </a:rPr>
              <a:t> </a:t>
            </a:r>
            <a:r>
              <a:rPr lang="ru-RU" sz="4000" b="1" dirty="0" err="1" smtClean="0">
                <a:solidFill>
                  <a:schemeClr val="accent1">
                    <a:lumMod val="50000"/>
                  </a:schemeClr>
                </a:solidFill>
              </a:rPr>
              <a:t>органдарына</a:t>
            </a:r>
            <a:r>
              <a:rPr lang="ru-RU" sz="4000" b="1" dirty="0" smtClean="0">
                <a:solidFill>
                  <a:schemeClr val="accent1">
                    <a:lumMod val="50000"/>
                  </a:schemeClr>
                </a:solidFill>
              </a:rPr>
              <a:t> </a:t>
            </a:r>
            <a:r>
              <a:rPr lang="ru-RU" sz="4000" b="1" dirty="0" err="1" smtClean="0">
                <a:solidFill>
                  <a:schemeClr val="accent1">
                    <a:lumMod val="50000"/>
                  </a:schemeClr>
                </a:solidFill>
              </a:rPr>
              <a:t>қатысты</a:t>
            </a:r>
            <a:r>
              <a:rPr lang="ru-RU" sz="4000" b="1" dirty="0" smtClean="0">
                <a:solidFill>
                  <a:schemeClr val="accent1">
                    <a:lumMod val="50000"/>
                  </a:schemeClr>
                </a:solidFill>
              </a:rPr>
              <a:t> </a:t>
            </a:r>
            <a:r>
              <a:rPr lang="ru-RU" sz="4000" b="1" dirty="0" err="1" smtClean="0">
                <a:solidFill>
                  <a:schemeClr val="accent1">
                    <a:lumMod val="50000"/>
                  </a:schemeClr>
                </a:solidFill>
              </a:rPr>
              <a:t>оң</a:t>
            </a:r>
            <a:r>
              <a:rPr lang="ru-RU" sz="4000" b="1" dirty="0" smtClean="0">
                <a:solidFill>
                  <a:schemeClr val="accent1">
                    <a:lumMod val="50000"/>
                  </a:schemeClr>
                </a:solidFill>
              </a:rPr>
              <a:t> </a:t>
            </a:r>
          </a:p>
          <a:p>
            <a:pPr>
              <a:buNone/>
            </a:pPr>
            <a:r>
              <a:rPr lang="ru-RU" sz="4000" b="1" dirty="0" err="1" smtClean="0">
                <a:solidFill>
                  <a:schemeClr val="accent1">
                    <a:lumMod val="50000"/>
                  </a:schemeClr>
                </a:solidFill>
              </a:rPr>
              <a:t>пікірлер</a:t>
            </a:r>
            <a:r>
              <a:rPr lang="ru-RU" sz="4000" b="1" dirty="0" smtClean="0">
                <a:solidFill>
                  <a:schemeClr val="accent1">
                    <a:lumMod val="50000"/>
                  </a:schemeClr>
                </a:solidFill>
              </a:rPr>
              <a:t> </a:t>
            </a:r>
            <a:r>
              <a:rPr lang="ru-RU" sz="4000" b="1" dirty="0" err="1" smtClean="0">
                <a:solidFill>
                  <a:schemeClr val="accent1">
                    <a:lumMod val="50000"/>
                  </a:schemeClr>
                </a:solidFill>
              </a:rPr>
              <a:t>көп</a:t>
            </a:r>
            <a:r>
              <a:rPr lang="ru-RU" sz="4000" b="1" dirty="0" smtClean="0">
                <a:solidFill>
                  <a:schemeClr val="accent1">
                    <a:lumMod val="50000"/>
                  </a:schemeClr>
                </a:solidFill>
              </a:rPr>
              <a:t>. </a:t>
            </a:r>
            <a:endParaRPr lang="ru-RU"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4900" b="1" dirty="0" err="1" smtClean="0">
                <a:solidFill>
                  <a:schemeClr val="accent6">
                    <a:lumMod val="50000"/>
                  </a:schemeClr>
                </a:solidFill>
              </a:rPr>
              <a:t>Ұсынымдар</a:t>
            </a:r>
            <a:r>
              <a:rPr lang="ru-RU" sz="4900" b="1" dirty="0" smtClean="0">
                <a:solidFill>
                  <a:schemeClr val="accent6">
                    <a:lumMod val="50000"/>
                  </a:schemeClr>
                </a:solidFill>
              </a:rPr>
              <a:t>:</a:t>
            </a:r>
            <a:r>
              <a:rPr lang="ru-RU" dirty="0"/>
              <a:t/>
            </a:r>
            <a:br>
              <a:rPr lang="ru-RU" dirty="0"/>
            </a:br>
            <a:endParaRPr lang="ru-RU" dirty="0"/>
          </a:p>
        </p:txBody>
      </p:sp>
      <p:sp>
        <p:nvSpPr>
          <p:cNvPr id="3" name="Содержимое 2"/>
          <p:cNvSpPr>
            <a:spLocks noGrp="1"/>
          </p:cNvSpPr>
          <p:nvPr>
            <p:ph idx="1"/>
          </p:nvPr>
        </p:nvSpPr>
        <p:spPr>
          <a:xfrm>
            <a:off x="457200" y="928670"/>
            <a:ext cx="8229600" cy="5572164"/>
          </a:xfrm>
        </p:spPr>
        <p:txBody>
          <a:bodyPr>
            <a:normAutofit fontScale="55000" lnSpcReduction="20000"/>
          </a:bodyPr>
          <a:lstStyle/>
          <a:p>
            <a:pPr lvl="0">
              <a:buFont typeface="Wingdings" pitchFamily="2" charset="2"/>
              <a:buChar char="v"/>
            </a:pPr>
            <a:r>
              <a:rPr lang="ru-RU" sz="3800" b="1" dirty="0" err="1" smtClean="0">
                <a:solidFill>
                  <a:schemeClr val="accent1">
                    <a:lumMod val="50000"/>
                  </a:schemeClr>
                </a:solidFill>
              </a:rPr>
              <a:t>Бүгінгі</a:t>
            </a:r>
            <a:r>
              <a:rPr lang="ru-RU" sz="3800" b="1" dirty="0" smtClean="0">
                <a:solidFill>
                  <a:schemeClr val="accent1">
                    <a:lumMod val="50000"/>
                  </a:schemeClr>
                </a:solidFill>
              </a:rPr>
              <a:t> </a:t>
            </a:r>
            <a:r>
              <a:rPr lang="ru-RU" sz="3800" b="1" dirty="0" err="1" smtClean="0">
                <a:solidFill>
                  <a:schemeClr val="accent1">
                    <a:lumMod val="50000"/>
                  </a:schemeClr>
                </a:solidFill>
              </a:rPr>
              <a:t>таңда</a:t>
            </a:r>
            <a:r>
              <a:rPr lang="ru-RU" sz="3800" b="1" dirty="0" smtClean="0">
                <a:solidFill>
                  <a:schemeClr val="accent1">
                    <a:lumMod val="50000"/>
                  </a:schemeClr>
                </a:solidFill>
              </a:rPr>
              <a:t> </a:t>
            </a:r>
            <a:r>
              <a:rPr lang="ru-RU" sz="3800" b="1" dirty="0" err="1" smtClean="0">
                <a:solidFill>
                  <a:schemeClr val="accent1">
                    <a:lumMod val="50000"/>
                  </a:schemeClr>
                </a:solidFill>
              </a:rPr>
              <a:t>бүкіл</a:t>
            </a:r>
            <a:r>
              <a:rPr lang="ru-RU" sz="3800" b="1" dirty="0" smtClean="0">
                <a:solidFill>
                  <a:schemeClr val="accent1">
                    <a:lumMod val="50000"/>
                  </a:schemeClr>
                </a:solidFill>
              </a:rPr>
              <a:t> </a:t>
            </a:r>
            <a:r>
              <a:rPr lang="ru-RU" sz="3800" b="1" dirty="0" err="1" smtClean="0">
                <a:solidFill>
                  <a:schemeClr val="accent1">
                    <a:lumMod val="50000"/>
                  </a:schemeClr>
                </a:solidFill>
              </a:rPr>
              <a:t>адвокаттық</a:t>
            </a:r>
            <a:r>
              <a:rPr lang="ru-RU" sz="3800" b="1" dirty="0" smtClean="0">
                <a:solidFill>
                  <a:schemeClr val="accent1">
                    <a:lumMod val="50000"/>
                  </a:schemeClr>
                </a:solidFill>
              </a:rPr>
              <a:t> </a:t>
            </a:r>
            <a:r>
              <a:rPr lang="ru-RU" sz="3800" b="1" dirty="0" err="1" smtClean="0">
                <a:solidFill>
                  <a:schemeClr val="accent1">
                    <a:lumMod val="50000"/>
                  </a:schemeClr>
                </a:solidFill>
              </a:rPr>
              <a:t>қызметті</a:t>
            </a:r>
            <a:r>
              <a:rPr lang="ru-RU" sz="3800" b="1" dirty="0" err="1" smtClean="0">
                <a:solidFill>
                  <a:schemeClr val="accent1">
                    <a:lumMod val="50000"/>
                  </a:schemeClr>
                </a:solidFill>
              </a:rPr>
              <a:t>ң</a:t>
            </a:r>
            <a:r>
              <a:rPr lang="ru-RU" sz="3800" b="1" dirty="0" smtClean="0">
                <a:solidFill>
                  <a:schemeClr val="accent1">
                    <a:lumMod val="50000"/>
                  </a:schemeClr>
                </a:solidFill>
              </a:rPr>
              <a:t> </a:t>
            </a:r>
            <a:r>
              <a:rPr lang="ru-RU" sz="3800" b="1" dirty="0" err="1" smtClean="0">
                <a:solidFill>
                  <a:schemeClr val="accent1">
                    <a:lumMod val="50000"/>
                  </a:schemeClr>
                </a:solidFill>
              </a:rPr>
              <a:t>реформасына</a:t>
            </a:r>
            <a:r>
              <a:rPr lang="ru-RU" sz="3800" b="1" dirty="0" smtClean="0">
                <a:solidFill>
                  <a:schemeClr val="accent1">
                    <a:lumMod val="50000"/>
                  </a:schemeClr>
                </a:solidFill>
              </a:rPr>
              <a:t> </a:t>
            </a:r>
            <a:r>
              <a:rPr lang="ru-RU" sz="3800" b="1" dirty="0" err="1" smtClean="0">
                <a:solidFill>
                  <a:schemeClr val="accent1">
                    <a:lumMod val="50000"/>
                  </a:schemeClr>
                </a:solidFill>
              </a:rPr>
              <a:t>бастама</a:t>
            </a:r>
            <a:r>
              <a:rPr lang="ru-RU" sz="3800" b="1" dirty="0" smtClean="0">
                <a:solidFill>
                  <a:schemeClr val="accent1">
                    <a:lumMod val="50000"/>
                  </a:schemeClr>
                </a:solidFill>
              </a:rPr>
              <a:t> </a:t>
            </a:r>
            <a:r>
              <a:rPr lang="ru-RU" sz="3800" b="1" dirty="0" err="1" smtClean="0">
                <a:solidFill>
                  <a:schemeClr val="accent1">
                    <a:lumMod val="50000"/>
                  </a:schemeClr>
                </a:solidFill>
              </a:rPr>
              <a:t>көтеру</a:t>
            </a:r>
            <a:r>
              <a:rPr lang="ru-RU" sz="3800" b="1" dirty="0" smtClean="0">
                <a:solidFill>
                  <a:schemeClr val="accent1">
                    <a:lumMod val="50000"/>
                  </a:schemeClr>
                </a:solidFill>
              </a:rPr>
              <a:t> </a:t>
            </a:r>
            <a:r>
              <a:rPr lang="ru-RU" sz="3800" b="1" dirty="0" err="1" smtClean="0">
                <a:solidFill>
                  <a:schemeClr val="accent1">
                    <a:lumMod val="50000"/>
                  </a:schemeClr>
                </a:solidFill>
              </a:rPr>
              <a:t>қажеттігі</a:t>
            </a:r>
            <a:r>
              <a:rPr lang="ru-RU" sz="3800" b="1" dirty="0" smtClean="0">
                <a:solidFill>
                  <a:schemeClr val="accent1">
                    <a:lumMod val="50000"/>
                  </a:schemeClr>
                </a:solidFill>
              </a:rPr>
              <a:t> </a:t>
            </a:r>
            <a:r>
              <a:rPr lang="ru-RU" sz="3800" b="1" dirty="0" err="1" smtClean="0">
                <a:solidFill>
                  <a:schemeClr val="accent1">
                    <a:lumMod val="50000"/>
                  </a:schemeClr>
                </a:solidFill>
              </a:rPr>
              <a:t>ерекше</a:t>
            </a:r>
            <a:r>
              <a:rPr lang="ru-RU" sz="3800" b="1" dirty="0" smtClean="0">
                <a:solidFill>
                  <a:schemeClr val="accent1">
                    <a:lumMod val="50000"/>
                  </a:schemeClr>
                </a:solidFill>
              </a:rPr>
              <a:t> </a:t>
            </a:r>
            <a:r>
              <a:rPr lang="ru-RU" sz="3800" b="1" dirty="0" err="1" smtClean="0">
                <a:solidFill>
                  <a:schemeClr val="accent1">
                    <a:lumMod val="50000"/>
                  </a:schemeClr>
                </a:solidFill>
              </a:rPr>
              <a:t>өзекті</a:t>
            </a:r>
            <a:r>
              <a:rPr lang="ru-RU" sz="3800" b="1" dirty="0" smtClean="0">
                <a:solidFill>
                  <a:schemeClr val="accent1">
                    <a:lumMod val="50000"/>
                  </a:schemeClr>
                </a:solidFill>
              </a:rPr>
              <a:t>. </a:t>
            </a:r>
          </a:p>
          <a:p>
            <a:pPr lvl="0">
              <a:buFont typeface="Wingdings" pitchFamily="2" charset="2"/>
              <a:buChar char="v"/>
            </a:pPr>
            <a:r>
              <a:rPr lang="kk-KZ" sz="3800" b="1" dirty="0" smtClean="0">
                <a:solidFill>
                  <a:schemeClr val="accent1">
                    <a:lumMod val="50000"/>
                  </a:schemeClr>
                </a:solidFill>
              </a:rPr>
              <a:t>Мемлекеттің есебінен төленетін тегін заң көмегін көрсету саласындағы үйлестіруді және басқаруды қадағалауды мемлекеттік органдардың, адвокатураның және азаматтық қоғамның (ҮЕҰ-дың және басқа да құқық қорғаушы институттардың) өкілдерінен тұратын құрылымдар арқылы жүзеге асыруға болады. </a:t>
            </a:r>
          </a:p>
          <a:p>
            <a:pPr lvl="0">
              <a:buFont typeface="Wingdings" pitchFamily="2" charset="2"/>
              <a:buChar char="v"/>
            </a:pPr>
            <a:r>
              <a:rPr lang="kk-KZ" sz="3800" b="1" dirty="0" smtClean="0">
                <a:solidFill>
                  <a:schemeClr val="accent1">
                    <a:lumMod val="50000"/>
                  </a:schemeClr>
                </a:solidFill>
              </a:rPr>
              <a:t>Бұл мәселеде халыққа кеңес беру және түрлі мекемелерде азаматтардың мүдделеріне өкілдік ету түрінде құқықтық көмек көрсететін үкіметтік емес ұйымдар айтарлықтай жәрдемдесе алады. </a:t>
            </a:r>
          </a:p>
          <a:p>
            <a:pPr lvl="0">
              <a:buFont typeface="Wingdings" pitchFamily="2" charset="2"/>
              <a:buChar char="v"/>
            </a:pPr>
            <a:r>
              <a:rPr lang="kk-KZ" sz="3800" b="1" dirty="0" smtClean="0">
                <a:solidFill>
                  <a:schemeClr val="accent1">
                    <a:lumMod val="50000"/>
                  </a:schemeClr>
                </a:solidFill>
              </a:rPr>
              <a:t>Осы міндетті атқару аясында заң көмегін көрсетуге жұмсалатын мемлекеттік шығыстарды үйлестіруді және қадағалауды күшейткен жөн, сондай-ақ қызметтерді талап ететін ықтимал тұтынушылардың түрлі нысаналы аудиторияларын қамту үшін мемлекеттік, құқық қорғау, құқық қорғаушы ұйымдардың өзара әрекетін нығайтқан жөн. </a:t>
            </a:r>
          </a:p>
          <a:p>
            <a:pPr lvl="0">
              <a:buFont typeface="Wingdings" pitchFamily="2" charset="2"/>
              <a:buChar char="v"/>
            </a:pPr>
            <a:r>
              <a:rPr lang="kk-KZ" sz="3800" b="1" dirty="0" smtClean="0">
                <a:solidFill>
                  <a:schemeClr val="accent1">
                    <a:lumMod val="50000"/>
                  </a:schemeClr>
                </a:solidFill>
              </a:rPr>
              <a:t>Азаматтардың құқықтық мәдениетінің деңгейін арттыру осындай өзара әрекеттестік нәтижесі болуға тиіс. </a:t>
            </a:r>
            <a:endParaRPr lang="ru-RU"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5400" b="1" dirty="0" smtClean="0">
                <a:solidFill>
                  <a:schemeClr val="accent6">
                    <a:lumMod val="50000"/>
                  </a:schemeClr>
                </a:solidFill>
              </a:rPr>
              <a:t>«</a:t>
            </a:r>
            <a:r>
              <a:rPr lang="ru-RU" sz="5400" b="1" dirty="0" err="1" smtClean="0">
                <a:solidFill>
                  <a:schemeClr val="accent6">
                    <a:lumMod val="50000"/>
                  </a:schemeClr>
                </a:solidFill>
              </a:rPr>
              <a:t>Қорғауға</a:t>
            </a:r>
            <a:r>
              <a:rPr lang="ru-RU" sz="5400" b="1" dirty="0" smtClean="0">
                <a:solidFill>
                  <a:schemeClr val="accent6">
                    <a:lumMod val="50000"/>
                  </a:schemeClr>
                </a:solidFill>
              </a:rPr>
              <a:t> </a:t>
            </a:r>
            <a:r>
              <a:rPr lang="ru-RU" sz="5400" b="1" dirty="0" err="1" smtClean="0">
                <a:solidFill>
                  <a:schemeClr val="accent6">
                    <a:lumMod val="50000"/>
                  </a:schemeClr>
                </a:solidFill>
              </a:rPr>
              <a:t>деген</a:t>
            </a:r>
            <a:r>
              <a:rPr lang="ru-RU" sz="5400" b="1" dirty="0" smtClean="0">
                <a:solidFill>
                  <a:schemeClr val="accent6">
                    <a:lumMod val="50000"/>
                  </a:schemeClr>
                </a:solidFill>
              </a:rPr>
              <a:t> </a:t>
            </a:r>
            <a:r>
              <a:rPr lang="ru-RU" sz="5400" b="1" dirty="0" err="1" smtClean="0">
                <a:solidFill>
                  <a:schemeClr val="accent6">
                    <a:lumMod val="50000"/>
                  </a:schemeClr>
                </a:solidFill>
              </a:rPr>
              <a:t>тең</a:t>
            </a:r>
            <a:r>
              <a:rPr lang="ru-RU" sz="5400" b="1" dirty="0" smtClean="0">
                <a:solidFill>
                  <a:schemeClr val="accent6">
                    <a:lumMod val="50000"/>
                  </a:schemeClr>
                </a:solidFill>
              </a:rPr>
              <a:t> </a:t>
            </a:r>
            <a:r>
              <a:rPr lang="ru-RU" sz="5400" b="1" dirty="0" err="1" smtClean="0">
                <a:solidFill>
                  <a:schemeClr val="accent6">
                    <a:lumMod val="50000"/>
                  </a:schemeClr>
                </a:solidFill>
              </a:rPr>
              <a:t>құқық</a:t>
            </a:r>
            <a:r>
              <a:rPr lang="ru-RU" sz="5400" b="1" dirty="0" smtClean="0">
                <a:solidFill>
                  <a:schemeClr val="accent6">
                    <a:lumMod val="50000"/>
                  </a:schemeClr>
                </a:solidFill>
              </a:rPr>
              <a:t>!» </a:t>
            </a:r>
            <a:r>
              <a:rPr lang="ru-RU" sz="5400" b="1" dirty="0" err="1" smtClean="0">
                <a:solidFill>
                  <a:schemeClr val="accent6">
                    <a:lumMod val="50000"/>
                  </a:schemeClr>
                </a:solidFill>
              </a:rPr>
              <a:t>шағын</a:t>
            </a:r>
            <a:r>
              <a:rPr lang="ru-RU" sz="5400" b="1" dirty="0" smtClean="0">
                <a:solidFill>
                  <a:schemeClr val="accent6">
                    <a:lumMod val="50000"/>
                  </a:schemeClr>
                </a:solidFill>
              </a:rPr>
              <a:t> </a:t>
            </a:r>
            <a:r>
              <a:rPr lang="ru-RU" sz="5400" b="1" dirty="0" err="1" smtClean="0">
                <a:solidFill>
                  <a:schemeClr val="accent6">
                    <a:lumMod val="50000"/>
                  </a:schemeClr>
                </a:solidFill>
              </a:rPr>
              <a:t>жобасы</a:t>
            </a:r>
            <a:endParaRPr lang="ru-RU" sz="5400" b="1" dirty="0">
              <a:solidFill>
                <a:schemeClr val="accent6">
                  <a:lumMod val="50000"/>
                </a:schemeClr>
              </a:solidFill>
            </a:endParaRPr>
          </a:p>
        </p:txBody>
      </p:sp>
      <p:sp>
        <p:nvSpPr>
          <p:cNvPr id="3" name="Содержимое 2"/>
          <p:cNvSpPr>
            <a:spLocks noGrp="1"/>
          </p:cNvSpPr>
          <p:nvPr>
            <p:ph idx="1"/>
          </p:nvPr>
        </p:nvSpPr>
        <p:spPr>
          <a:xfrm>
            <a:off x="500034" y="1857364"/>
            <a:ext cx="8229600" cy="4525963"/>
          </a:xfrm>
        </p:spPr>
        <p:txBody>
          <a:bodyPr>
            <a:normAutofit fontScale="92500"/>
          </a:bodyPr>
          <a:lstStyle/>
          <a:p>
            <a:pPr>
              <a:buNone/>
            </a:pPr>
            <a:r>
              <a:rPr lang="ru-RU" sz="3600" b="1" dirty="0" err="1" smtClean="0">
                <a:solidFill>
                  <a:schemeClr val="tx2"/>
                </a:solidFill>
              </a:rPr>
              <a:t>Мақсаты</a:t>
            </a:r>
            <a:r>
              <a:rPr lang="ru-RU" sz="3600" b="1" dirty="0" smtClean="0">
                <a:solidFill>
                  <a:schemeClr val="tx2"/>
                </a:solidFill>
              </a:rPr>
              <a:t> – </a:t>
            </a:r>
            <a:r>
              <a:rPr lang="kk-KZ" sz="3600" b="1" dirty="0" smtClean="0">
                <a:solidFill>
                  <a:schemeClr val="tx2"/>
                </a:solidFill>
                <a:cs typeface="Arial" panose="020B0604020202020204" pitchFamily="34" charset="0"/>
              </a:rPr>
              <a:t>х</a:t>
            </a:r>
            <a:r>
              <a:rPr lang="kk-KZ" sz="3600" b="1" dirty="0" smtClean="0">
                <a:solidFill>
                  <a:schemeClr val="tx2"/>
                </a:solidFill>
                <a:cs typeface="Arial" panose="020B0604020202020204" pitchFamily="34" charset="0"/>
              </a:rPr>
              <a:t>алықтың </a:t>
            </a:r>
            <a:r>
              <a:rPr lang="kk-KZ" sz="3600" b="1" dirty="0">
                <a:solidFill>
                  <a:schemeClr val="tx2"/>
                </a:solidFill>
                <a:cs typeface="Arial" panose="020B0604020202020204" pitchFamily="34" charset="0"/>
              </a:rPr>
              <a:t>әлсіз топтарының </a:t>
            </a:r>
            <a:endParaRPr lang="kk-KZ" sz="3600" b="1" dirty="0" smtClean="0">
              <a:solidFill>
                <a:schemeClr val="tx2"/>
              </a:solidFill>
              <a:cs typeface="Arial" panose="020B0604020202020204" pitchFamily="34" charset="0"/>
            </a:endParaRPr>
          </a:p>
          <a:p>
            <a:pPr>
              <a:buNone/>
            </a:pPr>
            <a:r>
              <a:rPr lang="kk-KZ" sz="3600" b="1" dirty="0" smtClean="0">
                <a:solidFill>
                  <a:schemeClr val="tx2"/>
                </a:solidFill>
                <a:cs typeface="Arial" panose="020B0604020202020204" pitchFamily="34" charset="0"/>
              </a:rPr>
              <a:t>әділеттілікке </a:t>
            </a:r>
            <a:r>
              <a:rPr lang="kk-KZ" sz="3600" b="1" dirty="0">
                <a:solidFill>
                  <a:schemeClr val="tx2"/>
                </a:solidFill>
                <a:cs typeface="Arial" panose="020B0604020202020204" pitchFamily="34" charset="0"/>
              </a:rPr>
              <a:t>қолжетімділігін арттыру. </a:t>
            </a:r>
            <a:endParaRPr lang="kk-KZ" sz="3600" b="1" dirty="0" smtClean="0">
              <a:solidFill>
                <a:schemeClr val="tx2"/>
              </a:solidFill>
              <a:cs typeface="Arial" panose="020B0604020202020204" pitchFamily="34" charset="0"/>
            </a:endParaRPr>
          </a:p>
          <a:p>
            <a:pPr>
              <a:buNone/>
            </a:pPr>
            <a:r>
              <a:rPr lang="kk-KZ" sz="3600" b="1" dirty="0" smtClean="0">
                <a:solidFill>
                  <a:schemeClr val="tx2"/>
                </a:solidFill>
                <a:cs typeface="Arial" panose="020B0604020202020204" pitchFamily="34" charset="0"/>
              </a:rPr>
              <a:t>Адвокаттық </a:t>
            </a:r>
            <a:r>
              <a:rPr lang="kk-KZ" sz="3600" b="1" dirty="0">
                <a:solidFill>
                  <a:schemeClr val="tx2"/>
                </a:solidFill>
                <a:cs typeface="Arial" panose="020B0604020202020204" pitchFamily="34" charset="0"/>
              </a:rPr>
              <a:t>қызметтің реформасына </a:t>
            </a:r>
            <a:endParaRPr lang="kk-KZ" sz="3600" b="1" dirty="0" smtClean="0">
              <a:solidFill>
                <a:schemeClr val="tx2"/>
              </a:solidFill>
              <a:cs typeface="Arial" panose="020B0604020202020204" pitchFamily="34" charset="0"/>
            </a:endParaRPr>
          </a:p>
          <a:p>
            <a:pPr>
              <a:buNone/>
            </a:pPr>
            <a:r>
              <a:rPr lang="kk-KZ" sz="3600" b="1" dirty="0" smtClean="0">
                <a:solidFill>
                  <a:schemeClr val="tx2"/>
                </a:solidFill>
                <a:cs typeface="Arial" panose="020B0604020202020204" pitchFamily="34" charset="0"/>
              </a:rPr>
              <a:t>бастама </a:t>
            </a:r>
            <a:r>
              <a:rPr lang="kk-KZ" sz="3600" b="1" dirty="0">
                <a:solidFill>
                  <a:schemeClr val="tx2"/>
                </a:solidFill>
                <a:cs typeface="Arial" panose="020B0604020202020204" pitchFamily="34" charset="0"/>
              </a:rPr>
              <a:t>көтеру мақсатында қоғамның </a:t>
            </a:r>
            <a:endParaRPr lang="kk-KZ" sz="3600" b="1" dirty="0" smtClean="0">
              <a:solidFill>
                <a:schemeClr val="tx2"/>
              </a:solidFill>
              <a:cs typeface="Arial" panose="020B0604020202020204" pitchFamily="34" charset="0"/>
            </a:endParaRPr>
          </a:p>
          <a:p>
            <a:pPr>
              <a:buNone/>
            </a:pPr>
            <a:r>
              <a:rPr lang="kk-KZ" sz="3600" b="1" dirty="0" smtClean="0">
                <a:solidFill>
                  <a:schemeClr val="tx2"/>
                </a:solidFill>
                <a:cs typeface="Arial" panose="020B0604020202020204" pitchFamily="34" charset="0"/>
              </a:rPr>
              <a:t>және </a:t>
            </a:r>
            <a:r>
              <a:rPr lang="kk-KZ" sz="3600" b="1" dirty="0">
                <a:solidFill>
                  <a:schemeClr val="tx2"/>
                </a:solidFill>
                <a:cs typeface="Arial" panose="020B0604020202020204" pitchFamily="34" charset="0"/>
              </a:rPr>
              <a:t>шешімдер қабылдайтын </a:t>
            </a:r>
            <a:endParaRPr lang="kk-KZ" sz="3600" b="1" dirty="0" smtClean="0">
              <a:solidFill>
                <a:schemeClr val="tx2"/>
              </a:solidFill>
              <a:cs typeface="Arial" panose="020B0604020202020204" pitchFamily="34" charset="0"/>
            </a:endParaRPr>
          </a:p>
          <a:p>
            <a:pPr>
              <a:buNone/>
            </a:pPr>
            <a:r>
              <a:rPr lang="kk-KZ" sz="3600" b="1" dirty="0" smtClean="0">
                <a:solidFill>
                  <a:schemeClr val="tx2"/>
                </a:solidFill>
                <a:cs typeface="Arial" panose="020B0604020202020204" pitchFamily="34" charset="0"/>
              </a:rPr>
              <a:t>адамдардың </a:t>
            </a:r>
            <a:r>
              <a:rPr lang="kk-KZ" sz="3600" b="1" dirty="0">
                <a:solidFill>
                  <a:schemeClr val="tx2"/>
                </a:solidFill>
                <a:cs typeface="Arial" panose="020B0604020202020204" pitchFamily="34" charset="0"/>
              </a:rPr>
              <a:t>назарын заң қызметтерінің </a:t>
            </a:r>
            <a:endParaRPr lang="kk-KZ" sz="3600" b="1" dirty="0" smtClean="0">
              <a:solidFill>
                <a:schemeClr val="tx2"/>
              </a:solidFill>
              <a:cs typeface="Arial" panose="020B0604020202020204" pitchFamily="34" charset="0"/>
            </a:endParaRPr>
          </a:p>
          <a:p>
            <a:pPr>
              <a:buNone/>
            </a:pPr>
            <a:r>
              <a:rPr lang="kk-KZ" sz="3600" b="1" dirty="0" smtClean="0">
                <a:solidFill>
                  <a:schemeClr val="tx2"/>
                </a:solidFill>
                <a:cs typeface="Arial" panose="020B0604020202020204" pitchFamily="34" charset="0"/>
              </a:rPr>
              <a:t>тиімсіз </a:t>
            </a:r>
            <a:r>
              <a:rPr lang="kk-KZ" sz="3600" b="1" dirty="0">
                <a:solidFill>
                  <a:schemeClr val="tx2"/>
                </a:solidFill>
                <a:cs typeface="Arial" panose="020B0604020202020204" pitchFamily="34" charset="0"/>
              </a:rPr>
              <a:t>көрсетілуі мәселесіне аудару. </a:t>
            </a:r>
            <a:endParaRPr lang="ru-RU" b="1" dirty="0">
              <a:solidFill>
                <a:schemeClr val="tx2"/>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4900" b="1" dirty="0" err="1" smtClean="0">
                <a:solidFill>
                  <a:schemeClr val="accent6">
                    <a:lumMod val="50000"/>
                  </a:schemeClr>
                </a:solidFill>
              </a:rPr>
              <a:t>Жоба</a:t>
            </a:r>
            <a:r>
              <a:rPr lang="ru-RU" sz="4900" b="1" dirty="0" smtClean="0">
                <a:solidFill>
                  <a:schemeClr val="accent6">
                    <a:lumMod val="50000"/>
                  </a:schemeClr>
                </a:solidFill>
              </a:rPr>
              <a:t> </a:t>
            </a:r>
            <a:r>
              <a:rPr lang="ru-RU" sz="4900" b="1" dirty="0" err="1" smtClean="0">
                <a:solidFill>
                  <a:schemeClr val="accent6">
                    <a:lumMod val="50000"/>
                  </a:schemeClr>
                </a:solidFill>
              </a:rPr>
              <a:t>міндеттері</a:t>
            </a:r>
            <a:r>
              <a:rPr lang="ru-RU" sz="4900" b="1" dirty="0" smtClean="0">
                <a:solidFill>
                  <a:schemeClr val="accent6">
                    <a:lumMod val="50000"/>
                  </a:schemeClr>
                </a:solidFill>
              </a:rPr>
              <a:t>: </a:t>
            </a:r>
            <a:r>
              <a:rPr lang="ru-RU" dirty="0"/>
              <a:t/>
            </a:r>
            <a:br>
              <a:rPr lang="ru-RU" dirty="0"/>
            </a:br>
            <a:endParaRPr lang="ru-RU" dirty="0"/>
          </a:p>
        </p:txBody>
      </p:sp>
      <p:sp>
        <p:nvSpPr>
          <p:cNvPr id="3" name="Содержимое 2"/>
          <p:cNvSpPr>
            <a:spLocks noGrp="1"/>
          </p:cNvSpPr>
          <p:nvPr>
            <p:ph idx="1"/>
          </p:nvPr>
        </p:nvSpPr>
        <p:spPr>
          <a:xfrm>
            <a:off x="179512" y="1142984"/>
            <a:ext cx="8712968" cy="5526376"/>
          </a:xfrm>
        </p:spPr>
        <p:txBody>
          <a:bodyPr>
            <a:normAutofit fontScale="70000" lnSpcReduction="20000"/>
          </a:bodyPr>
          <a:lstStyle/>
          <a:p>
            <a:pPr lvl="0"/>
            <a:r>
              <a:rPr lang="ru-RU" b="1" dirty="0" err="1" smtClean="0">
                <a:solidFill>
                  <a:schemeClr val="accent1">
                    <a:lumMod val="50000"/>
                  </a:schemeClr>
                </a:solidFill>
              </a:rPr>
              <a:t>Тегін</a:t>
            </a:r>
            <a:r>
              <a:rPr lang="ru-RU" b="1" dirty="0" smtClean="0">
                <a:solidFill>
                  <a:schemeClr val="accent1">
                    <a:lumMod val="50000"/>
                  </a:schemeClr>
                </a:solidFill>
              </a:rPr>
              <a:t> </a:t>
            </a:r>
            <a:r>
              <a:rPr lang="ru-RU" b="1" dirty="0" err="1" smtClean="0">
                <a:solidFill>
                  <a:schemeClr val="accent1">
                    <a:lumMod val="50000"/>
                  </a:schemeClr>
                </a:solidFill>
              </a:rPr>
              <a:t>заң</a:t>
            </a:r>
            <a:r>
              <a:rPr lang="ru-RU" b="1" dirty="0" smtClean="0">
                <a:solidFill>
                  <a:schemeClr val="accent1">
                    <a:lumMod val="50000"/>
                  </a:schemeClr>
                </a:solidFill>
              </a:rPr>
              <a:t> </a:t>
            </a:r>
            <a:r>
              <a:rPr lang="ru-RU" b="1" dirty="0" err="1" smtClean="0">
                <a:solidFill>
                  <a:schemeClr val="accent1">
                    <a:lumMod val="50000"/>
                  </a:schemeClr>
                </a:solidFill>
              </a:rPr>
              <a:t>көмегін</a:t>
            </a:r>
            <a:r>
              <a:rPr lang="ru-RU" b="1" dirty="0" smtClean="0">
                <a:solidFill>
                  <a:schemeClr val="accent1">
                    <a:lumMod val="50000"/>
                  </a:schemeClr>
                </a:solidFill>
              </a:rPr>
              <a:t> </a:t>
            </a:r>
            <a:r>
              <a:rPr lang="ru-RU" b="1" dirty="0" err="1" smtClean="0">
                <a:solidFill>
                  <a:schemeClr val="accent1">
                    <a:lumMod val="50000"/>
                  </a:schemeClr>
                </a:solidFill>
              </a:rPr>
              <a:t>көрсетуден</a:t>
            </a:r>
            <a:r>
              <a:rPr lang="ru-RU" b="1" dirty="0" smtClean="0">
                <a:solidFill>
                  <a:schemeClr val="accent1">
                    <a:lumMod val="50000"/>
                  </a:schemeClr>
                </a:solidFill>
              </a:rPr>
              <a:t> бас </a:t>
            </a:r>
            <a:r>
              <a:rPr lang="ru-RU" b="1" dirty="0" err="1" smtClean="0">
                <a:solidFill>
                  <a:schemeClr val="accent1">
                    <a:lumMod val="50000"/>
                  </a:schemeClr>
                </a:solidFill>
              </a:rPr>
              <a:t>тартылған</a:t>
            </a:r>
            <a:r>
              <a:rPr lang="ru-RU" b="1" dirty="0" smtClean="0">
                <a:solidFill>
                  <a:schemeClr val="accent1">
                    <a:lumMod val="50000"/>
                  </a:schemeClr>
                </a:solidFill>
              </a:rPr>
              <a:t> </a:t>
            </a:r>
            <a:r>
              <a:rPr lang="ru-RU" b="1" dirty="0" err="1" smtClean="0">
                <a:solidFill>
                  <a:schemeClr val="accent1">
                    <a:lumMod val="50000"/>
                  </a:schemeClr>
                </a:solidFill>
              </a:rPr>
              <a:t>жағдайда</a:t>
            </a:r>
            <a:r>
              <a:rPr lang="ru-RU" b="1" dirty="0" smtClean="0">
                <a:solidFill>
                  <a:schemeClr val="accent1">
                    <a:lumMod val="50000"/>
                  </a:schemeClr>
                </a:solidFill>
              </a:rPr>
              <a:t> </a:t>
            </a:r>
            <a:r>
              <a:rPr lang="ru-RU" b="1" dirty="0" err="1" smtClean="0">
                <a:solidFill>
                  <a:schemeClr val="accent1">
                    <a:lumMod val="50000"/>
                  </a:schemeClr>
                </a:solidFill>
              </a:rPr>
              <a:t>немесе</a:t>
            </a:r>
            <a:r>
              <a:rPr lang="ru-RU" b="1" dirty="0" smtClean="0">
                <a:solidFill>
                  <a:schemeClr val="accent1">
                    <a:lumMod val="50000"/>
                  </a:schemeClr>
                </a:solidFill>
              </a:rPr>
              <a:t> </a:t>
            </a:r>
            <a:r>
              <a:rPr lang="ru-RU" b="1" dirty="0" err="1" smtClean="0">
                <a:solidFill>
                  <a:schemeClr val="accent1">
                    <a:lumMod val="50000"/>
                  </a:schemeClr>
                </a:solidFill>
              </a:rPr>
              <a:t>аталған</a:t>
            </a:r>
            <a:r>
              <a:rPr lang="ru-RU" b="1" dirty="0" smtClean="0">
                <a:solidFill>
                  <a:schemeClr val="accent1">
                    <a:lumMod val="50000"/>
                  </a:schemeClr>
                </a:solidFill>
              </a:rPr>
              <a:t> </a:t>
            </a:r>
            <a:r>
              <a:rPr lang="ru-RU" b="1" dirty="0" err="1" smtClean="0">
                <a:solidFill>
                  <a:schemeClr val="accent1">
                    <a:lumMod val="50000"/>
                  </a:schemeClr>
                </a:solidFill>
              </a:rPr>
              <a:t>қызметтер</a:t>
            </a:r>
            <a:r>
              <a:rPr lang="ru-RU" b="1" dirty="0" smtClean="0">
                <a:solidFill>
                  <a:schemeClr val="accent1">
                    <a:lumMod val="50000"/>
                  </a:schemeClr>
                </a:solidFill>
              </a:rPr>
              <a:t> </a:t>
            </a:r>
            <a:r>
              <a:rPr lang="ru-RU" b="1" dirty="0" err="1" smtClean="0">
                <a:solidFill>
                  <a:schemeClr val="accent1">
                    <a:lumMod val="50000"/>
                  </a:schemeClr>
                </a:solidFill>
              </a:rPr>
              <a:t>тиімсіз</a:t>
            </a:r>
            <a:r>
              <a:rPr lang="ru-RU" b="1" dirty="0" smtClean="0">
                <a:solidFill>
                  <a:schemeClr val="accent1">
                    <a:lumMod val="50000"/>
                  </a:schemeClr>
                </a:solidFill>
              </a:rPr>
              <a:t> </a:t>
            </a:r>
            <a:r>
              <a:rPr lang="ru-RU" b="1" dirty="0" err="1" smtClean="0">
                <a:solidFill>
                  <a:schemeClr val="accent1">
                    <a:lumMod val="50000"/>
                  </a:schemeClr>
                </a:solidFill>
              </a:rPr>
              <a:t>көрсетілген</a:t>
            </a:r>
            <a:r>
              <a:rPr lang="ru-RU" b="1" dirty="0" smtClean="0">
                <a:solidFill>
                  <a:schemeClr val="accent1">
                    <a:lumMod val="50000"/>
                  </a:schemeClr>
                </a:solidFill>
              </a:rPr>
              <a:t> </a:t>
            </a:r>
            <a:r>
              <a:rPr lang="ru-RU" b="1" dirty="0" err="1" smtClean="0">
                <a:solidFill>
                  <a:schemeClr val="accent1">
                    <a:lumMod val="50000"/>
                  </a:schemeClr>
                </a:solidFill>
              </a:rPr>
              <a:t>жағдайда</a:t>
            </a:r>
            <a:r>
              <a:rPr lang="ru-RU" b="1" dirty="0" smtClean="0">
                <a:solidFill>
                  <a:schemeClr val="accent1">
                    <a:lumMod val="50000"/>
                  </a:schemeClr>
                </a:solidFill>
              </a:rPr>
              <a:t>, </a:t>
            </a:r>
            <a:r>
              <a:rPr lang="ru-RU" b="1" dirty="0" err="1" smtClean="0">
                <a:solidFill>
                  <a:schemeClr val="accent1">
                    <a:lumMod val="50000"/>
                  </a:schemeClr>
                </a:solidFill>
              </a:rPr>
              <a:t>халықтың</a:t>
            </a:r>
            <a:r>
              <a:rPr lang="ru-RU" b="1" dirty="0" smtClean="0">
                <a:solidFill>
                  <a:schemeClr val="accent1">
                    <a:lumMod val="50000"/>
                  </a:schemeClr>
                </a:solidFill>
              </a:rPr>
              <a:t> </a:t>
            </a:r>
            <a:r>
              <a:rPr lang="ru-RU" b="1" dirty="0" err="1" smtClean="0">
                <a:solidFill>
                  <a:schemeClr val="accent1">
                    <a:lumMod val="50000"/>
                  </a:schemeClr>
                </a:solidFill>
              </a:rPr>
              <a:t>әлсіз</a:t>
            </a:r>
            <a:r>
              <a:rPr lang="ru-RU" b="1" dirty="0" smtClean="0">
                <a:solidFill>
                  <a:schemeClr val="accent1">
                    <a:lumMod val="50000"/>
                  </a:schemeClr>
                </a:solidFill>
              </a:rPr>
              <a:t> </a:t>
            </a:r>
            <a:r>
              <a:rPr lang="ru-RU" b="1" dirty="0" err="1" smtClean="0">
                <a:solidFill>
                  <a:schemeClr val="accent1">
                    <a:lumMod val="50000"/>
                  </a:schemeClr>
                </a:solidFill>
              </a:rPr>
              <a:t>топтарының</a:t>
            </a:r>
            <a:r>
              <a:rPr lang="ru-RU" b="1" dirty="0" smtClean="0">
                <a:solidFill>
                  <a:schemeClr val="accent1">
                    <a:lumMod val="50000"/>
                  </a:schemeClr>
                </a:solidFill>
              </a:rPr>
              <a:t> </a:t>
            </a:r>
            <a:r>
              <a:rPr lang="ru-RU" b="1" dirty="0" err="1" smtClean="0">
                <a:solidFill>
                  <a:schemeClr val="accent1">
                    <a:lumMod val="50000"/>
                  </a:schemeClr>
                </a:solidFill>
              </a:rPr>
              <a:t>құқықтарын</a:t>
            </a:r>
            <a:r>
              <a:rPr lang="ru-RU" b="1" dirty="0" smtClean="0">
                <a:solidFill>
                  <a:schemeClr val="accent1">
                    <a:lumMod val="50000"/>
                  </a:schemeClr>
                </a:solidFill>
              </a:rPr>
              <a:t> </a:t>
            </a:r>
            <a:r>
              <a:rPr lang="ru-RU" b="1" dirty="0" err="1" smtClean="0">
                <a:solidFill>
                  <a:schemeClr val="accent1">
                    <a:lumMod val="50000"/>
                  </a:schemeClr>
                </a:solidFill>
              </a:rPr>
              <a:t>қорғау</a:t>
            </a:r>
            <a:r>
              <a:rPr lang="ru-RU" b="1" dirty="0" smtClean="0">
                <a:solidFill>
                  <a:schemeClr val="accent1">
                    <a:lumMod val="50000"/>
                  </a:schemeClr>
                </a:solidFill>
              </a:rPr>
              <a:t> </a:t>
            </a:r>
            <a:r>
              <a:rPr lang="ru-RU" b="1" dirty="0" err="1" smtClean="0">
                <a:solidFill>
                  <a:schemeClr val="accent1">
                    <a:lumMod val="50000"/>
                  </a:schemeClr>
                </a:solidFill>
              </a:rPr>
              <a:t>жүйесінің</a:t>
            </a:r>
            <a:r>
              <a:rPr lang="ru-RU" b="1" dirty="0" smtClean="0">
                <a:solidFill>
                  <a:schemeClr val="accent1">
                    <a:lumMod val="50000"/>
                  </a:schemeClr>
                </a:solidFill>
              </a:rPr>
              <a:t> </a:t>
            </a:r>
            <a:r>
              <a:rPr lang="ru-RU" b="1" dirty="0" err="1" smtClean="0">
                <a:solidFill>
                  <a:schemeClr val="accent1">
                    <a:lumMod val="50000"/>
                  </a:schemeClr>
                </a:solidFill>
              </a:rPr>
              <a:t>тиімсіздігі</a:t>
            </a:r>
            <a:r>
              <a:rPr lang="ru-RU" b="1" dirty="0" smtClean="0">
                <a:solidFill>
                  <a:schemeClr val="accent1">
                    <a:lumMod val="50000"/>
                  </a:schemeClr>
                </a:solidFill>
              </a:rPr>
              <a:t> </a:t>
            </a:r>
            <a:r>
              <a:rPr lang="ru-RU" b="1" dirty="0" err="1" smtClean="0">
                <a:solidFill>
                  <a:schemeClr val="accent1">
                    <a:lumMod val="50000"/>
                  </a:schemeClr>
                </a:solidFill>
              </a:rPr>
              <a:t>мәселесіне</a:t>
            </a:r>
            <a:r>
              <a:rPr lang="ru-RU" b="1" dirty="0" smtClean="0">
                <a:solidFill>
                  <a:schemeClr val="accent1">
                    <a:lumMod val="50000"/>
                  </a:schemeClr>
                </a:solidFill>
              </a:rPr>
              <a:t> </a:t>
            </a:r>
            <a:r>
              <a:rPr lang="ru-RU" b="1" dirty="0" err="1" smtClean="0">
                <a:solidFill>
                  <a:schemeClr val="accent1">
                    <a:lumMod val="50000"/>
                  </a:schemeClr>
                </a:solidFill>
              </a:rPr>
              <a:t>назар</a:t>
            </a:r>
            <a:r>
              <a:rPr lang="ru-RU" b="1" dirty="0" smtClean="0">
                <a:solidFill>
                  <a:schemeClr val="accent1">
                    <a:lumMod val="50000"/>
                  </a:schemeClr>
                </a:solidFill>
              </a:rPr>
              <a:t> </a:t>
            </a:r>
            <a:r>
              <a:rPr lang="ru-RU" b="1" dirty="0" err="1" smtClean="0">
                <a:solidFill>
                  <a:schemeClr val="accent1">
                    <a:lumMod val="50000"/>
                  </a:schemeClr>
                </a:solidFill>
              </a:rPr>
              <a:t>аударту</a:t>
            </a:r>
            <a:r>
              <a:rPr lang="ru-RU" b="1" dirty="0" smtClean="0">
                <a:solidFill>
                  <a:schemeClr val="accent1">
                    <a:lumMod val="50000"/>
                  </a:schemeClr>
                </a:solidFill>
              </a:rPr>
              <a:t> </a:t>
            </a:r>
            <a:r>
              <a:rPr lang="ru-RU" b="1" dirty="0" err="1" smtClean="0">
                <a:solidFill>
                  <a:schemeClr val="accent1">
                    <a:lumMod val="50000"/>
                  </a:schemeClr>
                </a:solidFill>
              </a:rPr>
              <a:t>арқылы</a:t>
            </a:r>
            <a:r>
              <a:rPr lang="ru-RU" b="1" dirty="0" smtClean="0">
                <a:solidFill>
                  <a:schemeClr val="accent1">
                    <a:lumMod val="50000"/>
                  </a:schemeClr>
                </a:solidFill>
              </a:rPr>
              <a:t> </a:t>
            </a:r>
            <a:r>
              <a:rPr lang="ru-RU" b="1" dirty="0" err="1" smtClean="0">
                <a:solidFill>
                  <a:schemeClr val="accent1">
                    <a:lumMod val="50000"/>
                  </a:schemeClr>
                </a:solidFill>
              </a:rPr>
              <a:t>өздерінің</a:t>
            </a:r>
            <a:r>
              <a:rPr lang="ru-RU" b="1" dirty="0" smtClean="0">
                <a:solidFill>
                  <a:schemeClr val="accent1">
                    <a:lumMod val="50000"/>
                  </a:schemeClr>
                </a:solidFill>
              </a:rPr>
              <a:t> </a:t>
            </a:r>
            <a:r>
              <a:rPr lang="ru-RU" b="1" dirty="0" err="1" smtClean="0">
                <a:solidFill>
                  <a:schemeClr val="accent1">
                    <a:lumMod val="50000"/>
                  </a:schemeClr>
                </a:solidFill>
              </a:rPr>
              <a:t>нысаналы</a:t>
            </a:r>
            <a:r>
              <a:rPr lang="ru-RU" b="1" dirty="0" smtClean="0">
                <a:solidFill>
                  <a:schemeClr val="accent1">
                    <a:lumMod val="50000"/>
                  </a:schemeClr>
                </a:solidFill>
              </a:rPr>
              <a:t> </a:t>
            </a:r>
            <a:r>
              <a:rPr lang="ru-RU" b="1" dirty="0" err="1" smtClean="0">
                <a:solidFill>
                  <a:schemeClr val="accent1">
                    <a:lumMod val="50000"/>
                  </a:schemeClr>
                </a:solidFill>
              </a:rPr>
              <a:t>топтарының</a:t>
            </a:r>
            <a:r>
              <a:rPr lang="ru-RU" b="1" dirty="0" smtClean="0">
                <a:solidFill>
                  <a:schemeClr val="accent1">
                    <a:lumMod val="50000"/>
                  </a:schemeClr>
                </a:solidFill>
              </a:rPr>
              <a:t> </a:t>
            </a:r>
            <a:r>
              <a:rPr lang="ru-RU" b="1" dirty="0" err="1" smtClean="0">
                <a:solidFill>
                  <a:schemeClr val="accent1">
                    <a:lumMod val="50000"/>
                  </a:schemeClr>
                </a:solidFill>
              </a:rPr>
              <a:t>құқықтарын</a:t>
            </a:r>
            <a:r>
              <a:rPr lang="ru-RU" b="1" dirty="0" smtClean="0">
                <a:solidFill>
                  <a:schemeClr val="accent1">
                    <a:lumMod val="50000"/>
                  </a:schemeClr>
                </a:solidFill>
              </a:rPr>
              <a:t> </a:t>
            </a:r>
            <a:r>
              <a:rPr lang="ru-RU" b="1" dirty="0" err="1" smtClean="0">
                <a:solidFill>
                  <a:schemeClr val="accent1">
                    <a:lumMod val="50000"/>
                  </a:schemeClr>
                </a:solidFill>
              </a:rPr>
              <a:t>қорғау</a:t>
            </a:r>
            <a:r>
              <a:rPr lang="ru-RU" b="1" dirty="0" smtClean="0">
                <a:solidFill>
                  <a:schemeClr val="accent1">
                    <a:lumMod val="50000"/>
                  </a:schemeClr>
                </a:solidFill>
              </a:rPr>
              <a:t> </a:t>
            </a:r>
            <a:r>
              <a:rPr lang="ru-RU" b="1" dirty="0" err="1" smtClean="0">
                <a:solidFill>
                  <a:schemeClr val="accent1">
                    <a:lumMod val="50000"/>
                  </a:schemeClr>
                </a:solidFill>
              </a:rPr>
              <a:t>әдістерін</a:t>
            </a:r>
            <a:r>
              <a:rPr lang="ru-RU" b="1" dirty="0">
                <a:solidFill>
                  <a:schemeClr val="accent1">
                    <a:lumMod val="50000"/>
                  </a:schemeClr>
                </a:solidFill>
              </a:rPr>
              <a:t> </a:t>
            </a:r>
            <a:r>
              <a:rPr lang="ru-RU" b="1" dirty="0" err="1" smtClean="0">
                <a:solidFill>
                  <a:schemeClr val="accent1">
                    <a:lumMod val="50000"/>
                  </a:schemeClr>
                </a:solidFill>
              </a:rPr>
              <a:t>мүгедектердің</a:t>
            </a:r>
            <a:r>
              <a:rPr lang="ru-RU" b="1" dirty="0">
                <a:solidFill>
                  <a:schemeClr val="accent1">
                    <a:lumMod val="50000"/>
                  </a:schemeClr>
                </a:solidFill>
              </a:rPr>
              <a:t>, </a:t>
            </a:r>
            <a:r>
              <a:rPr lang="ru-RU" b="1" dirty="0" err="1">
                <a:solidFill>
                  <a:schemeClr val="accent1">
                    <a:lumMod val="50000"/>
                  </a:schemeClr>
                </a:solidFill>
              </a:rPr>
              <a:t>әйелдердің</a:t>
            </a:r>
            <a:r>
              <a:rPr lang="ru-RU" b="1" dirty="0">
                <a:solidFill>
                  <a:schemeClr val="accent1">
                    <a:lumMod val="50000"/>
                  </a:schemeClr>
                </a:solidFill>
              </a:rPr>
              <a:t>, </a:t>
            </a:r>
            <a:r>
              <a:rPr lang="ru-RU" b="1" dirty="0" err="1">
                <a:solidFill>
                  <a:schemeClr val="accent1">
                    <a:lumMod val="50000"/>
                  </a:schemeClr>
                </a:solidFill>
              </a:rPr>
              <a:t>балалар</a:t>
            </a:r>
            <a:r>
              <a:rPr lang="ru-RU" b="1" dirty="0">
                <a:solidFill>
                  <a:schemeClr val="accent1">
                    <a:lumMod val="50000"/>
                  </a:schemeClr>
                </a:solidFill>
              </a:rPr>
              <a:t> мен </a:t>
            </a:r>
            <a:r>
              <a:rPr lang="ru-RU" b="1" dirty="0" err="1">
                <a:solidFill>
                  <a:schemeClr val="accent1">
                    <a:lumMod val="50000"/>
                  </a:schemeClr>
                </a:solidFill>
              </a:rPr>
              <a:t>жастардың</a:t>
            </a:r>
            <a:r>
              <a:rPr lang="ru-RU" b="1" dirty="0">
                <a:solidFill>
                  <a:schemeClr val="accent1">
                    <a:lumMod val="50000"/>
                  </a:schemeClr>
                </a:solidFill>
              </a:rPr>
              <a:t>, </a:t>
            </a:r>
            <a:r>
              <a:rPr lang="ru-RU" b="1" dirty="0" err="1">
                <a:solidFill>
                  <a:schemeClr val="accent1">
                    <a:lumMod val="50000"/>
                  </a:schemeClr>
                </a:solidFill>
              </a:rPr>
              <a:t>оралмандардың</a:t>
            </a:r>
            <a:r>
              <a:rPr lang="ru-RU" b="1" dirty="0">
                <a:solidFill>
                  <a:schemeClr val="accent1">
                    <a:lumMod val="50000"/>
                  </a:schemeClr>
                </a:solidFill>
              </a:rPr>
              <a:t> </a:t>
            </a:r>
            <a:r>
              <a:rPr lang="ru-RU" b="1" dirty="0" err="1">
                <a:solidFill>
                  <a:schemeClr val="accent1">
                    <a:lumMod val="50000"/>
                  </a:schemeClr>
                </a:solidFill>
              </a:rPr>
              <a:t>құқықтарымен</a:t>
            </a:r>
            <a:r>
              <a:rPr lang="ru-RU" b="1" dirty="0">
                <a:solidFill>
                  <a:schemeClr val="accent1">
                    <a:lumMod val="50000"/>
                  </a:schemeClr>
                </a:solidFill>
              </a:rPr>
              <a:t> </a:t>
            </a:r>
            <a:r>
              <a:rPr lang="ru-RU" b="1" dirty="0" err="1">
                <a:solidFill>
                  <a:schemeClr val="accent1">
                    <a:lumMod val="50000"/>
                  </a:schemeClr>
                </a:solidFill>
              </a:rPr>
              <a:t>айналысатын</a:t>
            </a:r>
            <a:r>
              <a:rPr lang="ru-RU" b="1" dirty="0">
                <a:solidFill>
                  <a:schemeClr val="accent1">
                    <a:lumMod val="50000"/>
                  </a:schemeClr>
                </a:solidFill>
              </a:rPr>
              <a:t> ҮЕҰ </a:t>
            </a:r>
            <a:r>
              <a:rPr lang="ru-RU" b="1" dirty="0" err="1">
                <a:solidFill>
                  <a:schemeClr val="accent1">
                    <a:lumMod val="50000"/>
                  </a:schemeClr>
                </a:solidFill>
              </a:rPr>
              <a:t>өкілдеріне</a:t>
            </a:r>
            <a:r>
              <a:rPr lang="ru-RU" b="1" dirty="0">
                <a:solidFill>
                  <a:schemeClr val="accent1">
                    <a:lumMod val="50000"/>
                  </a:schemeClr>
                </a:solidFill>
              </a:rPr>
              <a:t> </a:t>
            </a:r>
            <a:r>
              <a:rPr lang="ru-RU" b="1" dirty="0" err="1">
                <a:solidFill>
                  <a:schemeClr val="accent1">
                    <a:lumMod val="50000"/>
                  </a:schemeClr>
                </a:solidFill>
              </a:rPr>
              <a:t>үйрету</a:t>
            </a:r>
            <a:r>
              <a:rPr lang="ru-RU" b="1" dirty="0" smtClean="0">
                <a:solidFill>
                  <a:schemeClr val="accent1">
                    <a:lumMod val="50000"/>
                  </a:schemeClr>
                </a:solidFill>
              </a:rPr>
              <a:t>.</a:t>
            </a:r>
            <a:endParaRPr lang="ru-RU" b="1" dirty="0">
              <a:solidFill>
                <a:schemeClr val="accent1">
                  <a:lumMod val="50000"/>
                </a:schemeClr>
              </a:solidFill>
            </a:endParaRPr>
          </a:p>
          <a:p>
            <a:pPr lvl="0"/>
            <a:r>
              <a:rPr lang="ru-RU" b="1" dirty="0" err="1" smtClean="0">
                <a:solidFill>
                  <a:schemeClr val="accent1">
                    <a:lumMod val="50000"/>
                  </a:schemeClr>
                </a:solidFill>
              </a:rPr>
              <a:t>Мемлекеттік</a:t>
            </a:r>
            <a:r>
              <a:rPr lang="ru-RU" b="1" dirty="0" smtClean="0">
                <a:solidFill>
                  <a:schemeClr val="accent1">
                    <a:lumMod val="50000"/>
                  </a:schemeClr>
                </a:solidFill>
              </a:rPr>
              <a:t> </a:t>
            </a:r>
            <a:r>
              <a:rPr lang="ru-RU" b="1" dirty="0" err="1" smtClean="0">
                <a:solidFill>
                  <a:schemeClr val="accent1">
                    <a:lumMod val="50000"/>
                  </a:schemeClr>
                </a:solidFill>
              </a:rPr>
              <a:t>органдардың</a:t>
            </a:r>
            <a:r>
              <a:rPr lang="ru-RU" b="1" dirty="0" smtClean="0">
                <a:solidFill>
                  <a:schemeClr val="accent1">
                    <a:lumMod val="50000"/>
                  </a:schemeClr>
                </a:solidFill>
              </a:rPr>
              <a:t>, </a:t>
            </a:r>
            <a:r>
              <a:rPr lang="ru-RU" b="1" dirty="0" err="1" smtClean="0">
                <a:solidFill>
                  <a:schemeClr val="accent1">
                    <a:lumMod val="50000"/>
                  </a:schemeClr>
                </a:solidFill>
              </a:rPr>
              <a:t>адвокаттар</a:t>
            </a:r>
            <a:r>
              <a:rPr lang="ru-RU" b="1" dirty="0" smtClean="0">
                <a:solidFill>
                  <a:schemeClr val="accent1">
                    <a:lumMod val="50000"/>
                  </a:schemeClr>
                </a:solidFill>
              </a:rPr>
              <a:t> </a:t>
            </a:r>
            <a:r>
              <a:rPr lang="ru-RU" b="1" dirty="0" err="1" smtClean="0">
                <a:solidFill>
                  <a:schemeClr val="accent1">
                    <a:lumMod val="50000"/>
                  </a:schemeClr>
                </a:solidFill>
              </a:rPr>
              <a:t>қауымдастығының</a:t>
            </a:r>
            <a:r>
              <a:rPr lang="ru-RU" b="1" dirty="0" smtClean="0">
                <a:solidFill>
                  <a:schemeClr val="accent1">
                    <a:lumMod val="50000"/>
                  </a:schemeClr>
                </a:solidFill>
              </a:rPr>
              <a:t> </a:t>
            </a:r>
            <a:r>
              <a:rPr lang="ru-RU" b="1" dirty="0" err="1" smtClean="0">
                <a:solidFill>
                  <a:schemeClr val="accent1">
                    <a:lumMod val="50000"/>
                  </a:schemeClr>
                </a:solidFill>
              </a:rPr>
              <a:t>және</a:t>
            </a:r>
            <a:r>
              <a:rPr lang="ru-RU" b="1" dirty="0" smtClean="0">
                <a:solidFill>
                  <a:schemeClr val="accent1">
                    <a:lumMod val="50000"/>
                  </a:schemeClr>
                </a:solidFill>
              </a:rPr>
              <a:t> </a:t>
            </a:r>
            <a:r>
              <a:rPr lang="ru-RU" b="1" dirty="0" err="1" smtClean="0">
                <a:solidFill>
                  <a:schemeClr val="accent1">
                    <a:lumMod val="50000"/>
                  </a:schemeClr>
                </a:solidFill>
              </a:rPr>
              <a:t>қоғамның</a:t>
            </a:r>
            <a:r>
              <a:rPr lang="ru-RU" b="1" dirty="0" smtClean="0">
                <a:solidFill>
                  <a:schemeClr val="accent1">
                    <a:lumMod val="50000"/>
                  </a:schemeClr>
                </a:solidFill>
              </a:rPr>
              <a:t> </a:t>
            </a:r>
            <a:r>
              <a:rPr lang="ru-RU" b="1" dirty="0" err="1" smtClean="0">
                <a:solidFill>
                  <a:schemeClr val="accent1">
                    <a:lumMod val="50000"/>
                  </a:schemeClr>
                </a:solidFill>
              </a:rPr>
              <a:t>өкілдерімен</a:t>
            </a:r>
            <a:r>
              <a:rPr lang="ru-RU" b="1" dirty="0" smtClean="0">
                <a:solidFill>
                  <a:schemeClr val="accent1">
                    <a:lumMod val="50000"/>
                  </a:schemeClr>
                </a:solidFill>
              </a:rPr>
              <a:t> </a:t>
            </a:r>
            <a:r>
              <a:rPr lang="ru-RU" b="1" dirty="0" err="1" smtClean="0">
                <a:solidFill>
                  <a:schemeClr val="accent1">
                    <a:lumMod val="50000"/>
                  </a:schemeClr>
                </a:solidFill>
              </a:rPr>
              <a:t>дөңгелек</a:t>
            </a:r>
            <a:r>
              <a:rPr lang="ru-RU" b="1" dirty="0" smtClean="0">
                <a:solidFill>
                  <a:schemeClr val="accent1">
                    <a:lumMod val="50000"/>
                  </a:schemeClr>
                </a:solidFill>
              </a:rPr>
              <a:t> </a:t>
            </a:r>
            <a:r>
              <a:rPr lang="ru-RU" b="1" dirty="0" err="1" smtClean="0">
                <a:solidFill>
                  <a:schemeClr val="accent1">
                    <a:lumMod val="50000"/>
                  </a:schemeClr>
                </a:solidFill>
              </a:rPr>
              <a:t>үстелдер</a:t>
            </a:r>
            <a:r>
              <a:rPr lang="ru-RU" b="1" dirty="0" smtClean="0">
                <a:solidFill>
                  <a:schemeClr val="accent1">
                    <a:lumMod val="50000"/>
                  </a:schemeClr>
                </a:solidFill>
              </a:rPr>
              <a:t> </a:t>
            </a:r>
            <a:r>
              <a:rPr lang="ru-RU" b="1" dirty="0" err="1" smtClean="0">
                <a:solidFill>
                  <a:schemeClr val="accent1">
                    <a:lumMod val="50000"/>
                  </a:schemeClr>
                </a:solidFill>
              </a:rPr>
              <a:t>өткізу</a:t>
            </a:r>
            <a:r>
              <a:rPr lang="ru-RU" b="1" dirty="0" smtClean="0">
                <a:solidFill>
                  <a:schemeClr val="accent1">
                    <a:lumMod val="50000"/>
                  </a:schemeClr>
                </a:solidFill>
              </a:rPr>
              <a:t> </a:t>
            </a:r>
            <a:r>
              <a:rPr lang="ru-RU" b="1" dirty="0" err="1" smtClean="0">
                <a:solidFill>
                  <a:schemeClr val="accent1">
                    <a:lumMod val="50000"/>
                  </a:schemeClr>
                </a:solidFill>
              </a:rPr>
              <a:t>арқылы</a:t>
            </a:r>
            <a:r>
              <a:rPr lang="ru-RU" b="1" dirty="0" smtClean="0">
                <a:solidFill>
                  <a:schemeClr val="accent1">
                    <a:lumMod val="50000"/>
                  </a:schemeClr>
                </a:solidFill>
              </a:rPr>
              <a:t> </a:t>
            </a:r>
            <a:r>
              <a:rPr lang="ru-RU" b="1" dirty="0" err="1" smtClean="0">
                <a:solidFill>
                  <a:schemeClr val="accent1">
                    <a:lumMod val="50000"/>
                  </a:schemeClr>
                </a:solidFill>
              </a:rPr>
              <a:t>мәселенің</a:t>
            </a:r>
            <a:r>
              <a:rPr lang="ru-RU" b="1" dirty="0" smtClean="0">
                <a:solidFill>
                  <a:schemeClr val="accent1">
                    <a:lumMod val="50000"/>
                  </a:schemeClr>
                </a:solidFill>
              </a:rPr>
              <a:t> </a:t>
            </a:r>
            <a:r>
              <a:rPr lang="ru-RU" b="1" dirty="0" err="1" smtClean="0">
                <a:solidFill>
                  <a:schemeClr val="accent1">
                    <a:lumMod val="50000"/>
                  </a:schemeClr>
                </a:solidFill>
              </a:rPr>
              <a:t>өзектілігін</a:t>
            </a:r>
            <a:r>
              <a:rPr lang="ru-RU" b="1" dirty="0">
                <a:solidFill>
                  <a:schemeClr val="accent1">
                    <a:lumMod val="50000"/>
                  </a:schemeClr>
                </a:solidFill>
              </a:rPr>
              <a:t> </a:t>
            </a:r>
            <a:r>
              <a:rPr lang="ru-RU" b="1" dirty="0" err="1">
                <a:solidFill>
                  <a:schemeClr val="accent1">
                    <a:lumMod val="50000"/>
                  </a:schemeClr>
                </a:solidFill>
              </a:rPr>
              <a:t>түсіндіру</a:t>
            </a:r>
            <a:r>
              <a:rPr lang="ru-RU" b="1" dirty="0">
                <a:solidFill>
                  <a:schemeClr val="accent1">
                    <a:lumMod val="50000"/>
                  </a:schemeClr>
                </a:solidFill>
              </a:rPr>
              <a:t> </a:t>
            </a:r>
            <a:r>
              <a:rPr lang="ru-RU" b="1" dirty="0" err="1" smtClean="0">
                <a:solidFill>
                  <a:schemeClr val="accent1">
                    <a:lumMod val="50000"/>
                  </a:schemeClr>
                </a:solidFill>
              </a:rPr>
              <a:t>және</a:t>
            </a:r>
            <a:r>
              <a:rPr lang="ru-RU" b="1" dirty="0" smtClean="0">
                <a:solidFill>
                  <a:schemeClr val="accent1">
                    <a:lumMod val="50000"/>
                  </a:schemeClr>
                </a:solidFill>
              </a:rPr>
              <a:t> </a:t>
            </a:r>
            <a:r>
              <a:rPr lang="ru-RU" b="1" dirty="0" err="1" smtClean="0">
                <a:solidFill>
                  <a:schemeClr val="accent1">
                    <a:lumMod val="50000"/>
                  </a:schemeClr>
                </a:solidFill>
              </a:rPr>
              <a:t>заңға</a:t>
            </a:r>
            <a:r>
              <a:rPr lang="ru-RU" b="1" dirty="0" smtClean="0">
                <a:solidFill>
                  <a:schemeClr val="accent1">
                    <a:lumMod val="50000"/>
                  </a:schemeClr>
                </a:solidFill>
              </a:rPr>
              <a:t> </a:t>
            </a:r>
            <a:r>
              <a:rPr lang="ru-RU" b="1" dirty="0" err="1" smtClean="0">
                <a:solidFill>
                  <a:schemeClr val="accent1">
                    <a:lumMod val="50000"/>
                  </a:schemeClr>
                </a:solidFill>
              </a:rPr>
              <a:t>түзетулер</a:t>
            </a:r>
            <a:r>
              <a:rPr lang="ru-RU" b="1" dirty="0" smtClean="0">
                <a:solidFill>
                  <a:schemeClr val="accent1">
                    <a:lumMod val="50000"/>
                  </a:schemeClr>
                </a:solidFill>
              </a:rPr>
              <a:t> </a:t>
            </a:r>
            <a:r>
              <a:rPr lang="ru-RU" b="1" dirty="0" err="1" smtClean="0">
                <a:solidFill>
                  <a:schemeClr val="accent1">
                    <a:lumMod val="50000"/>
                  </a:schemeClr>
                </a:solidFill>
              </a:rPr>
              <a:t>енгізіп</a:t>
            </a:r>
            <a:r>
              <a:rPr lang="ru-RU" b="1" dirty="0" smtClean="0">
                <a:solidFill>
                  <a:schemeClr val="accent1">
                    <a:lumMod val="50000"/>
                  </a:schemeClr>
                </a:solidFill>
              </a:rPr>
              <a:t> </a:t>
            </a:r>
            <a:r>
              <a:rPr lang="ru-RU" b="1" dirty="0" err="1" smtClean="0">
                <a:solidFill>
                  <a:schemeClr val="accent1">
                    <a:lumMod val="50000"/>
                  </a:schemeClr>
                </a:solidFill>
              </a:rPr>
              <a:t>қана</a:t>
            </a:r>
            <a:r>
              <a:rPr lang="ru-RU" b="1" dirty="0" smtClean="0">
                <a:solidFill>
                  <a:schemeClr val="accent1">
                    <a:lumMod val="50000"/>
                  </a:schemeClr>
                </a:solidFill>
              </a:rPr>
              <a:t> </a:t>
            </a:r>
            <a:r>
              <a:rPr lang="ru-RU" b="1" dirty="0" err="1" smtClean="0">
                <a:solidFill>
                  <a:schemeClr val="accent1">
                    <a:lumMod val="50000"/>
                  </a:schemeClr>
                </a:solidFill>
              </a:rPr>
              <a:t>қоймай</a:t>
            </a:r>
            <a:r>
              <a:rPr lang="ru-RU" b="1" dirty="0" smtClean="0">
                <a:solidFill>
                  <a:schemeClr val="accent1">
                    <a:lumMod val="50000"/>
                  </a:schemeClr>
                </a:solidFill>
              </a:rPr>
              <a:t>, </a:t>
            </a:r>
            <a:r>
              <a:rPr lang="ru-RU" b="1" dirty="0" err="1" smtClean="0">
                <a:solidFill>
                  <a:schemeClr val="accent1">
                    <a:lumMod val="50000"/>
                  </a:schemeClr>
                </a:solidFill>
              </a:rPr>
              <a:t>бүкіл</a:t>
            </a:r>
            <a:r>
              <a:rPr lang="ru-RU" b="1" dirty="0" smtClean="0">
                <a:solidFill>
                  <a:schemeClr val="accent1">
                    <a:lumMod val="50000"/>
                  </a:schemeClr>
                </a:solidFill>
              </a:rPr>
              <a:t> адвокатура </a:t>
            </a:r>
            <a:r>
              <a:rPr lang="ru-RU" b="1" dirty="0" err="1" smtClean="0">
                <a:solidFill>
                  <a:schemeClr val="accent1">
                    <a:lumMod val="50000"/>
                  </a:schemeClr>
                </a:solidFill>
              </a:rPr>
              <a:t>жүйесін</a:t>
            </a:r>
            <a:r>
              <a:rPr lang="ru-RU" b="1" dirty="0" smtClean="0">
                <a:solidFill>
                  <a:schemeClr val="accent1">
                    <a:lumMod val="50000"/>
                  </a:schemeClr>
                </a:solidFill>
              </a:rPr>
              <a:t> </a:t>
            </a:r>
            <a:r>
              <a:rPr lang="ru-RU" b="1" dirty="0" err="1" smtClean="0">
                <a:solidFill>
                  <a:schemeClr val="accent1">
                    <a:lumMod val="50000"/>
                  </a:schemeClr>
                </a:solidFill>
              </a:rPr>
              <a:t>реформалау</a:t>
            </a:r>
            <a:r>
              <a:rPr lang="ru-RU" b="1" dirty="0" smtClean="0">
                <a:solidFill>
                  <a:schemeClr val="accent1">
                    <a:lumMod val="50000"/>
                  </a:schemeClr>
                </a:solidFill>
              </a:rPr>
              <a:t> </a:t>
            </a:r>
            <a:r>
              <a:rPr lang="ru-RU" b="1" dirty="0" err="1" smtClean="0">
                <a:solidFill>
                  <a:schemeClr val="accent1">
                    <a:lumMod val="50000"/>
                  </a:schemeClr>
                </a:solidFill>
              </a:rPr>
              <a:t>қажет</a:t>
            </a:r>
            <a:r>
              <a:rPr lang="ru-RU" b="1" dirty="0" smtClean="0">
                <a:solidFill>
                  <a:schemeClr val="accent1">
                    <a:lumMod val="50000"/>
                  </a:schemeClr>
                </a:solidFill>
              </a:rPr>
              <a:t> </a:t>
            </a:r>
            <a:r>
              <a:rPr lang="ru-RU" b="1" dirty="0" err="1" smtClean="0">
                <a:solidFill>
                  <a:schemeClr val="accent1">
                    <a:lumMod val="50000"/>
                  </a:schemeClr>
                </a:solidFill>
              </a:rPr>
              <a:t>екенін</a:t>
            </a:r>
            <a:r>
              <a:rPr lang="ru-RU" b="1" dirty="0" smtClean="0">
                <a:solidFill>
                  <a:schemeClr val="accent1">
                    <a:lumMod val="50000"/>
                  </a:schemeClr>
                </a:solidFill>
              </a:rPr>
              <a:t> </a:t>
            </a:r>
            <a:r>
              <a:rPr lang="ru-RU" b="1" dirty="0" err="1" smtClean="0">
                <a:solidFill>
                  <a:schemeClr val="accent1">
                    <a:lumMod val="50000"/>
                  </a:schemeClr>
                </a:solidFill>
              </a:rPr>
              <a:t>түсіндіру</a:t>
            </a:r>
            <a:r>
              <a:rPr lang="ru-RU" b="1" dirty="0" smtClean="0">
                <a:solidFill>
                  <a:schemeClr val="accent1">
                    <a:lumMod val="50000"/>
                  </a:schemeClr>
                </a:solidFill>
              </a:rPr>
              <a:t>. </a:t>
            </a:r>
            <a:r>
              <a:rPr lang="ru-RU" b="1" dirty="0" err="1" smtClean="0">
                <a:solidFill>
                  <a:schemeClr val="accent1">
                    <a:lumMod val="50000"/>
                  </a:schemeClr>
                </a:solidFill>
              </a:rPr>
              <a:t>Қылмыстық-орындау</a:t>
            </a:r>
            <a:r>
              <a:rPr lang="ru-RU" b="1" dirty="0" smtClean="0">
                <a:solidFill>
                  <a:schemeClr val="accent1">
                    <a:lumMod val="50000"/>
                  </a:schemeClr>
                </a:solidFill>
              </a:rPr>
              <a:t> </a:t>
            </a:r>
            <a:r>
              <a:rPr lang="ru-RU" b="1" dirty="0" err="1" smtClean="0">
                <a:solidFill>
                  <a:schemeClr val="accent1">
                    <a:lumMod val="50000"/>
                  </a:schemeClr>
                </a:solidFill>
              </a:rPr>
              <a:t>реформасы</a:t>
            </a:r>
            <a:r>
              <a:rPr lang="ru-RU" b="1" dirty="0" smtClean="0">
                <a:solidFill>
                  <a:schemeClr val="accent1">
                    <a:lumMod val="50000"/>
                  </a:schemeClr>
                </a:solidFill>
              </a:rPr>
              <a:t> </a:t>
            </a:r>
            <a:r>
              <a:rPr lang="ru-RU" b="1" dirty="0" err="1" smtClean="0">
                <a:solidFill>
                  <a:schemeClr val="accent1">
                    <a:lumMod val="50000"/>
                  </a:schemeClr>
                </a:solidFill>
              </a:rPr>
              <a:t>жүріп</a:t>
            </a:r>
            <a:r>
              <a:rPr lang="ru-RU" b="1" dirty="0" smtClean="0">
                <a:solidFill>
                  <a:schemeClr val="accent1">
                    <a:lumMod val="50000"/>
                  </a:schemeClr>
                </a:solidFill>
              </a:rPr>
              <a:t> </a:t>
            </a:r>
            <a:r>
              <a:rPr lang="ru-RU" b="1" dirty="0" err="1" smtClean="0">
                <a:solidFill>
                  <a:schemeClr val="accent1">
                    <a:lumMod val="50000"/>
                  </a:schemeClr>
                </a:solidFill>
              </a:rPr>
              <a:t>жатқан</a:t>
            </a:r>
            <a:r>
              <a:rPr lang="ru-RU" b="1" dirty="0" smtClean="0">
                <a:solidFill>
                  <a:schemeClr val="accent1">
                    <a:lumMod val="50000"/>
                  </a:schemeClr>
                </a:solidFill>
              </a:rPr>
              <a:t> </a:t>
            </a:r>
            <a:r>
              <a:rPr lang="ru-RU" b="1" dirty="0" err="1" smtClean="0">
                <a:solidFill>
                  <a:schemeClr val="accent1">
                    <a:lumMod val="50000"/>
                  </a:schemeClr>
                </a:solidFill>
              </a:rPr>
              <a:t>уақытта</a:t>
            </a:r>
            <a:r>
              <a:rPr lang="ru-RU" b="1" dirty="0" smtClean="0">
                <a:solidFill>
                  <a:schemeClr val="accent1">
                    <a:lumMod val="50000"/>
                  </a:schemeClr>
                </a:solidFill>
              </a:rPr>
              <a:t> </a:t>
            </a:r>
            <a:r>
              <a:rPr lang="ru-RU" b="1" dirty="0" err="1" smtClean="0">
                <a:solidFill>
                  <a:schemeClr val="accent1">
                    <a:lumMod val="50000"/>
                  </a:schemeClr>
                </a:solidFill>
              </a:rPr>
              <a:t>бұл</a:t>
            </a:r>
            <a:r>
              <a:rPr lang="ru-RU" b="1" dirty="0" smtClean="0">
                <a:solidFill>
                  <a:schemeClr val="accent1">
                    <a:lumMod val="50000"/>
                  </a:schemeClr>
                </a:solidFill>
              </a:rPr>
              <a:t> аса </a:t>
            </a:r>
            <a:r>
              <a:rPr lang="ru-RU" b="1" dirty="0" err="1" smtClean="0">
                <a:solidFill>
                  <a:schemeClr val="accent1">
                    <a:lumMod val="50000"/>
                  </a:schemeClr>
                </a:solidFill>
              </a:rPr>
              <a:t>өзекті</a:t>
            </a:r>
            <a:r>
              <a:rPr lang="ru-RU" b="1" dirty="0" smtClean="0">
                <a:solidFill>
                  <a:schemeClr val="accent1">
                    <a:lumMod val="50000"/>
                  </a:schemeClr>
                </a:solidFill>
              </a:rPr>
              <a:t> </a:t>
            </a:r>
            <a:r>
              <a:rPr lang="ru-RU" b="1" dirty="0" err="1" smtClean="0">
                <a:solidFill>
                  <a:schemeClr val="accent1">
                    <a:lumMod val="50000"/>
                  </a:schemeClr>
                </a:solidFill>
              </a:rPr>
              <a:t>мәселе</a:t>
            </a:r>
            <a:r>
              <a:rPr lang="ru-RU" b="1" dirty="0" smtClean="0">
                <a:solidFill>
                  <a:schemeClr val="accent1">
                    <a:lumMod val="50000"/>
                  </a:schemeClr>
                </a:solidFill>
              </a:rPr>
              <a:t>. </a:t>
            </a:r>
          </a:p>
          <a:p>
            <a:pPr lvl="0"/>
            <a:r>
              <a:rPr lang="kk-KZ" b="1" dirty="0" smtClean="0">
                <a:solidFill>
                  <a:schemeClr val="accent1">
                    <a:lumMod val="50000"/>
                  </a:schemeClr>
                </a:solidFill>
              </a:rPr>
              <a:t>Қоғамдық тыңдаулар жүргізу арқылы тегін заң көмегі жүйесін арттыру жөніндегі ұсыныстарды жинау, сондай-ақ әділет министрлігіне бағытталған өтінішке қолтаңбалар жинау, Парламенттің қарастыру кестесіне</a:t>
            </a:r>
            <a:r>
              <a:rPr lang="kk-KZ" b="1" dirty="0">
                <a:solidFill>
                  <a:schemeClr val="accent1">
                    <a:lumMod val="50000"/>
                  </a:schemeClr>
                </a:solidFill>
              </a:rPr>
              <a:t> адвокаттық қызметті реформалау мәселесін </a:t>
            </a:r>
            <a:r>
              <a:rPr lang="kk-KZ" b="1" dirty="0" smtClean="0">
                <a:solidFill>
                  <a:schemeClr val="accent1">
                    <a:lumMod val="50000"/>
                  </a:schemeClr>
                </a:solidFill>
              </a:rPr>
              <a:t>енгізуді сұрап Парламент Мәжілісі депутаттарына өтініш жазу. </a:t>
            </a:r>
            <a:endParaRPr lang="ru-RU"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655</TotalTime>
  <Words>821</Words>
  <Application>Microsoft Office PowerPoint</Application>
  <PresentationFormat>Экран (4:3)</PresentationFormat>
  <Paragraphs>94</Paragraphs>
  <Slides>13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Тема Office</vt:lpstr>
      <vt:lpstr>                «Талдықорғандық құқықтық қорғау орталығы» қоғамдық бірлестігі </vt:lpstr>
      <vt:lpstr>Зерттеулер жөніндегі жалпы ақпарат</vt:lpstr>
      <vt:lpstr>Зерттеу мақсаттары және міндеттері</vt:lpstr>
      <vt:lpstr>1-қорытынды</vt:lpstr>
      <vt:lpstr>2-қорытынды</vt:lpstr>
      <vt:lpstr>3-қорытынды:</vt:lpstr>
      <vt:lpstr>Ұсынымдар: </vt:lpstr>
      <vt:lpstr>«Қорғауға деген тең құқық!» шағын жобасы</vt:lpstr>
      <vt:lpstr>Жоба міндеттері:  </vt:lpstr>
      <vt:lpstr>Өкілдері Парламент Мәжілісінің депутаттары болып табылатын Қазақстан коммунистік халық партиясымен бірлесіп дөңгелек үстел өткізілді.  Қазақстан коммунистік халық партиясының өкілдері болып табылатын депутаттардың назарын осы мәселеге аудару.  Халықтың әлсіз топтарының тегін заң көмегіне қолжетімділік алу мәселесінің өзектілігі  түсіндіріліп, талқыланды  және осы саладағы мамандар  мен мүдделі тұлғалардың  қатысуымен осы мәселені  шешу жөніндегі ұсынымдар  әзірленді. </vt:lpstr>
      <vt:lpstr>Презентация PowerPoint</vt:lpstr>
      <vt:lpstr>Жоба нәтижелері :</vt:lpstr>
      <vt:lpstr>Назарларыңызға рахмет!</vt:lpstr>
    </vt:vector>
  </TitlesOfParts>
  <Company>MultiDVD Team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Общественное объединение «Талдыкорганский правозащитный центр»</dc:title>
  <dc:creator>LEX</dc:creator>
  <cp:lastModifiedBy>Жанна</cp:lastModifiedBy>
  <cp:revision>29</cp:revision>
  <dcterms:created xsi:type="dcterms:W3CDTF">2015-03-18T12:07:13Z</dcterms:created>
  <dcterms:modified xsi:type="dcterms:W3CDTF">2015-03-20T07:55:31Z</dcterms:modified>
</cp:coreProperties>
</file>