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0" r:id="rId1"/>
  </p:sldMasterIdLst>
  <p:notesMasterIdLst>
    <p:notesMasterId r:id="rId23"/>
  </p:notesMasterIdLst>
  <p:sldIdLst>
    <p:sldId id="256" r:id="rId2"/>
    <p:sldId id="257" r:id="rId3"/>
    <p:sldId id="352" r:id="rId4"/>
    <p:sldId id="354" r:id="rId5"/>
    <p:sldId id="355" r:id="rId6"/>
    <p:sldId id="357" r:id="rId7"/>
    <p:sldId id="358" r:id="rId8"/>
    <p:sldId id="359" r:id="rId9"/>
    <p:sldId id="261" r:id="rId10"/>
    <p:sldId id="340" r:id="rId11"/>
    <p:sldId id="341" r:id="rId12"/>
    <p:sldId id="260" r:id="rId13"/>
    <p:sldId id="290" r:id="rId14"/>
    <p:sldId id="363" r:id="rId15"/>
    <p:sldId id="364" r:id="rId16"/>
    <p:sldId id="365" r:id="rId17"/>
    <p:sldId id="308" r:id="rId18"/>
    <p:sldId id="302" r:id="rId19"/>
    <p:sldId id="298" r:id="rId20"/>
    <p:sldId id="265" r:id="rId21"/>
    <p:sldId id="35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olpankulova" initials="a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99"/>
    <a:srgbClr val="000099"/>
    <a:srgbClr val="8000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3190" autoAdjust="0"/>
  </p:normalViewPr>
  <p:slideViewPr>
    <p:cSldViewPr>
      <p:cViewPr varScale="1">
        <p:scale>
          <a:sx n="86" d="100"/>
          <a:sy n="86" d="100"/>
        </p:scale>
        <p:origin x="11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Лист1!$A$10:$A$15</c:f>
              <c:strCache>
                <c:ptCount val="6"/>
                <c:pt idx="0">
                  <c:v>Алматинская</c:v>
                </c:pt>
                <c:pt idx="1">
                  <c:v>ВКО</c:v>
                </c:pt>
                <c:pt idx="2">
                  <c:v>ЗКО</c:v>
                </c:pt>
                <c:pt idx="3">
                  <c:v>Кызылординская</c:v>
                </c:pt>
                <c:pt idx="4">
                  <c:v>ЮКО</c:v>
                </c:pt>
                <c:pt idx="5">
                  <c:v>Другие</c:v>
                </c:pt>
              </c:strCache>
            </c:strRef>
          </c:cat>
          <c:val>
            <c:numRef>
              <c:f>Лист1!$B$10:$B$15</c:f>
              <c:numCache>
                <c:formatCode>General</c:formatCode>
                <c:ptCount val="6"/>
                <c:pt idx="0">
                  <c:v>15</c:v>
                </c:pt>
                <c:pt idx="1">
                  <c:v>10</c:v>
                </c:pt>
                <c:pt idx="2">
                  <c:v>3</c:v>
                </c:pt>
                <c:pt idx="3">
                  <c:v>7</c:v>
                </c:pt>
                <c:pt idx="4">
                  <c:v>8</c:v>
                </c:pt>
                <c:pt idx="5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08280"/>
        <c:axId val="137108584"/>
      </c:barChart>
      <c:valAx>
        <c:axId val="1371085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0008280"/>
        <c:crosses val="autoZero"/>
        <c:crossBetween val="between"/>
      </c:valAx>
      <c:catAx>
        <c:axId val="1400082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37108584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НПО</c:v>
                </c:pt>
                <c:pt idx="1">
                  <c:v>тренеры</c:v>
                </c:pt>
                <c:pt idx="2">
                  <c:v>бенефециары</c:v>
                </c:pt>
                <c:pt idx="3">
                  <c:v>проектная команда</c:v>
                </c:pt>
                <c:pt idx="4">
                  <c:v>эксперты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21</c:v>
                </c:pt>
                <c:pt idx="2">
                  <c:v>15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l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07A4D6-441C-48C6-B00A-AA43516F32F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52B787-E90F-4851-814C-6028DC80AF04}">
      <dgm:prSet phldrT="[Текст]"/>
      <dgm:spPr>
        <a:xfrm rot="5400000">
          <a:off x="-242651" y="298278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AC88A70-7E0B-4524-B295-EC287F58A1E0}" type="parTrans" cxnId="{5F8AC75F-896F-43F2-875C-4BB2F9A7F907}">
      <dgm:prSet/>
      <dgm:spPr/>
      <dgm:t>
        <a:bodyPr/>
        <a:lstStyle/>
        <a:p>
          <a:endParaRPr lang="ru-RU"/>
        </a:p>
      </dgm:t>
    </dgm:pt>
    <dgm:pt modelId="{71500D48-4DB2-4977-A3C1-4FE089B126C2}" type="sibTrans" cxnId="{5F8AC75F-896F-43F2-875C-4BB2F9A7F907}">
      <dgm:prSet/>
      <dgm:spPr/>
      <dgm:t>
        <a:bodyPr/>
        <a:lstStyle/>
        <a:p>
          <a:endParaRPr lang="ru-RU"/>
        </a:p>
      </dgm:t>
    </dgm:pt>
    <dgm:pt modelId="{B931A16E-AD5F-43F3-B837-8E7675F9D2F7}">
      <dgm:prSet phldrT="[Текст]" custT="1"/>
      <dgm:spPr>
        <a:xfrm rot="5400000">
          <a:off x="4099844" y="-2967240"/>
          <a:ext cx="1162286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Региональных тренинга. </a:t>
          </a:r>
          <a:r>
            <a:rPr lang="ru-RU" sz="32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2</a:t>
          </a:r>
          <a:r>
            <a:rPr lang="ru-RU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тренинга на Казахском языке. </a:t>
          </a:r>
          <a:endParaRPr lang="ru-RU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9122217-90E3-441E-AFCA-7A15A8DC93B6}" type="parTrans" cxnId="{FC542A48-8998-43C6-A9C7-1CFDDB6900AB}">
      <dgm:prSet/>
      <dgm:spPr/>
      <dgm:t>
        <a:bodyPr/>
        <a:lstStyle/>
        <a:p>
          <a:endParaRPr lang="ru-RU"/>
        </a:p>
      </dgm:t>
    </dgm:pt>
    <dgm:pt modelId="{02F9FDAB-73A8-427D-A2EA-6280534F40EA}" type="sibTrans" cxnId="{FC542A48-8998-43C6-A9C7-1CFDDB6900AB}">
      <dgm:prSet/>
      <dgm:spPr/>
      <dgm:t>
        <a:bodyPr/>
        <a:lstStyle/>
        <a:p>
          <a:endParaRPr lang="ru-RU"/>
        </a:p>
      </dgm:t>
    </dgm:pt>
    <dgm:pt modelId="{8A19D034-E86A-427F-83A5-6F4806301E41}">
      <dgm:prSet phldrT="[Текст]"/>
      <dgm:spPr>
        <a:xfrm rot="5400000">
          <a:off x="-242651" y="1724493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CE0E2D6-B256-4E79-80D5-7167BC027D21}" type="parTrans" cxnId="{E7BF9E77-EE7B-4155-B27B-486F9D0716A9}">
      <dgm:prSet/>
      <dgm:spPr/>
      <dgm:t>
        <a:bodyPr/>
        <a:lstStyle/>
        <a:p>
          <a:endParaRPr lang="ru-RU"/>
        </a:p>
      </dgm:t>
    </dgm:pt>
    <dgm:pt modelId="{4745E3A6-B672-4ACB-AEC4-FB2729F55D81}" type="sibTrans" cxnId="{E7BF9E77-EE7B-4155-B27B-486F9D0716A9}">
      <dgm:prSet/>
      <dgm:spPr/>
      <dgm:t>
        <a:bodyPr/>
        <a:lstStyle/>
        <a:p>
          <a:endParaRPr lang="ru-RU"/>
        </a:p>
      </dgm:t>
    </dgm:pt>
    <dgm:pt modelId="{0FF16A8E-4D18-45D9-A020-CB637AC132F1}">
      <dgm:prSet phldrT="[Текст]" custT="1"/>
      <dgm:spPr>
        <a:xfrm rot="5400000">
          <a:off x="4155241" y="-1584515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3B29A01-41B2-4212-BC7A-D2B1A495C105}" type="parTrans" cxnId="{58C86675-9F31-43C9-83FA-F0043DC4A672}">
      <dgm:prSet/>
      <dgm:spPr/>
      <dgm:t>
        <a:bodyPr/>
        <a:lstStyle/>
        <a:p>
          <a:endParaRPr lang="ru-RU"/>
        </a:p>
      </dgm:t>
    </dgm:pt>
    <dgm:pt modelId="{108929E2-384B-4476-8823-DFDAE4103C5A}" type="sibTrans" cxnId="{58C86675-9F31-43C9-83FA-F0043DC4A672}">
      <dgm:prSet/>
      <dgm:spPr/>
      <dgm:t>
        <a:bodyPr/>
        <a:lstStyle/>
        <a:p>
          <a:endParaRPr lang="ru-RU"/>
        </a:p>
      </dgm:t>
    </dgm:pt>
    <dgm:pt modelId="{9067B46E-669D-4DE3-9FB2-82736203854D}">
      <dgm:prSet phldrT="[Текст]"/>
      <dgm:spPr>
        <a:xfrm rot="5400000">
          <a:off x="-242651" y="3150707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E72EEBE-E0C1-4B13-B8C2-C3A1D95CCDC2}" type="parTrans" cxnId="{9C97F77C-9976-4F66-9066-9475A8474B5A}">
      <dgm:prSet/>
      <dgm:spPr/>
      <dgm:t>
        <a:bodyPr/>
        <a:lstStyle/>
        <a:p>
          <a:endParaRPr lang="ru-RU"/>
        </a:p>
      </dgm:t>
    </dgm:pt>
    <dgm:pt modelId="{4AD37F10-1CBE-430B-AA0B-0005754FA379}" type="sibTrans" cxnId="{9C97F77C-9976-4F66-9066-9475A8474B5A}">
      <dgm:prSet/>
      <dgm:spPr/>
      <dgm:t>
        <a:bodyPr/>
        <a:lstStyle/>
        <a:p>
          <a:endParaRPr lang="ru-RU"/>
        </a:p>
      </dgm:t>
    </dgm:pt>
    <dgm:pt modelId="{D5579691-60A6-41CE-BFDE-61D3304E7EE8}">
      <dgm:prSet phldrT="[Текст]" custT="1"/>
      <dgm:spPr>
        <a:xfrm rot="5400000">
          <a:off x="4155241" y="-114811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Поездки по Программе </a:t>
          </a:r>
          <a:r>
            <a:rPr lang="ru-RU" sz="2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Менторства</a:t>
          </a:r>
          <a:endParaRPr lang="ru-RU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C81436F5-8E05-4A03-B9B8-D55850364361}" type="parTrans" cxnId="{040F9EC0-1739-48F8-8ADF-597087082942}">
      <dgm:prSet/>
      <dgm:spPr/>
      <dgm:t>
        <a:bodyPr/>
        <a:lstStyle/>
        <a:p>
          <a:endParaRPr lang="ru-RU"/>
        </a:p>
      </dgm:t>
    </dgm:pt>
    <dgm:pt modelId="{B2EB700A-9895-4F27-8E17-77C11DCBE4E2}" type="sibTrans" cxnId="{040F9EC0-1739-48F8-8ADF-597087082942}">
      <dgm:prSet/>
      <dgm:spPr/>
      <dgm:t>
        <a:bodyPr/>
        <a:lstStyle/>
        <a:p>
          <a:endParaRPr lang="ru-RU"/>
        </a:p>
      </dgm:t>
    </dgm:pt>
    <dgm:pt modelId="{8903BBD5-F95B-4517-925F-4A450CAB6CEC}">
      <dgm:prSet custT="1"/>
      <dgm:spPr>
        <a:xfrm rot="5400000">
          <a:off x="4155241" y="-1584515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3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Вебинара</a:t>
          </a:r>
          <a:endParaRPr lang="ru-RU" sz="3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B4AF791-C40C-4696-82C7-821B5DCB71FA}" type="parTrans" cxnId="{1669C182-E282-4E91-82CC-6D59135A5223}">
      <dgm:prSet/>
      <dgm:spPr/>
      <dgm:t>
        <a:bodyPr/>
        <a:lstStyle/>
        <a:p>
          <a:endParaRPr lang="ru-RU"/>
        </a:p>
      </dgm:t>
    </dgm:pt>
    <dgm:pt modelId="{ECE62B88-F447-44D0-A12B-9974BCE19942}" type="sibTrans" cxnId="{1669C182-E282-4E91-82CC-6D59135A5223}">
      <dgm:prSet/>
      <dgm:spPr/>
      <dgm:t>
        <a:bodyPr/>
        <a:lstStyle/>
        <a:p>
          <a:endParaRPr lang="ru-RU"/>
        </a:p>
      </dgm:t>
    </dgm:pt>
    <dgm:pt modelId="{AC690B95-5BD7-403D-9B49-9A5F9D86A19E}" type="pres">
      <dgm:prSet presAssocID="{1407A4D6-441C-48C6-B00A-AA43516F3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CDCC31-2F0D-478F-98DB-E90C261E3E52}" type="pres">
      <dgm:prSet presAssocID="{A352B787-E90F-4851-814C-6028DC80AF04}" presName="linNode" presStyleCnt="0"/>
      <dgm:spPr/>
    </dgm:pt>
    <dgm:pt modelId="{0D0B7A2E-4205-4661-94DB-AE5CC1CF30DD}" type="pres">
      <dgm:prSet presAssocID="{A352B787-E90F-4851-814C-6028DC80AF04}" presName="parentText" presStyleLbl="node1" presStyleIdx="0" presStyleCnt="3" custScaleX="624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684B5-DF5D-4B5B-9575-F94B40A83AED}" type="pres">
      <dgm:prSet presAssocID="{A352B787-E90F-4851-814C-6028DC80AF04}" presName="descendantText" presStyleLbl="alignAccFollowNode1" presStyleIdx="0" presStyleCnt="3" custScaleX="137963" custLinFactNeighborX="1171" custLinFactNeighborY="2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353CA-2FE0-495E-BDB8-091CD5DBEAF7}" type="pres">
      <dgm:prSet presAssocID="{71500D48-4DB2-4977-A3C1-4FE089B126C2}" presName="sp" presStyleCnt="0"/>
      <dgm:spPr/>
    </dgm:pt>
    <dgm:pt modelId="{5091AE58-4EE9-4F99-BD15-935E1AE53720}" type="pres">
      <dgm:prSet presAssocID="{8A19D034-E86A-427F-83A5-6F4806301E41}" presName="linNode" presStyleCnt="0"/>
      <dgm:spPr/>
    </dgm:pt>
    <dgm:pt modelId="{0E6EDBFE-4243-4A1E-BC77-42ABCDE9A5C0}" type="pres">
      <dgm:prSet presAssocID="{8A19D034-E86A-427F-83A5-6F4806301E41}" presName="parentText" presStyleLbl="node1" presStyleIdx="1" presStyleCnt="3" custScaleX="698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B1E13-2356-4114-86BB-4C18DE057866}" type="pres">
      <dgm:prSet presAssocID="{8A19D034-E86A-427F-83A5-6F4806301E41}" presName="descendantText" presStyleLbl="alignAccFollowNode1" presStyleIdx="1" presStyleCnt="3" custScaleX="151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41845-EF22-484E-A05C-42C7DC629B5F}" type="pres">
      <dgm:prSet presAssocID="{4745E3A6-B672-4ACB-AEC4-FB2729F55D81}" presName="sp" presStyleCnt="0"/>
      <dgm:spPr/>
    </dgm:pt>
    <dgm:pt modelId="{92C90925-C094-422B-BE2F-8AE775F576AC}" type="pres">
      <dgm:prSet presAssocID="{9067B46E-669D-4DE3-9FB2-82736203854D}" presName="linNode" presStyleCnt="0"/>
      <dgm:spPr/>
    </dgm:pt>
    <dgm:pt modelId="{4A7075ED-840B-489A-99AB-6B5A0E7D3895}" type="pres">
      <dgm:prSet presAssocID="{9067B46E-669D-4DE3-9FB2-82736203854D}" presName="parentText" presStyleLbl="node1" presStyleIdx="2" presStyleCnt="3" custScaleX="570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84AD4-05AD-408B-AED7-BECDCDFE4E16}" type="pres">
      <dgm:prSet presAssocID="{9067B46E-669D-4DE3-9FB2-82736203854D}" presName="descendantText" presStyleLbl="alignAccFollowNode1" presStyleIdx="2" presStyleCnt="3" custScaleX="124184" custLinFactNeighborX="362" custLinFactNeighborY="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4E28F2-2BCF-4BD2-A1D2-E75586920A9E}" type="presOf" srcId="{8903BBD5-F95B-4517-925F-4A450CAB6CEC}" destId="{E4AB1E13-2356-4114-86BB-4C18DE057866}" srcOrd="0" destOrd="1" presId="urn:microsoft.com/office/officeart/2005/8/layout/vList5"/>
    <dgm:cxn modelId="{58C86675-9F31-43C9-83FA-F0043DC4A672}" srcId="{8A19D034-E86A-427F-83A5-6F4806301E41}" destId="{0FF16A8E-4D18-45D9-A020-CB637AC132F1}" srcOrd="0" destOrd="0" parTransId="{33B29A01-41B2-4212-BC7A-D2B1A495C105}" sibTransId="{108929E2-384B-4476-8823-DFDAE4103C5A}"/>
    <dgm:cxn modelId="{5F8AC75F-896F-43F2-875C-4BB2F9A7F907}" srcId="{1407A4D6-441C-48C6-B00A-AA43516F32F8}" destId="{A352B787-E90F-4851-814C-6028DC80AF04}" srcOrd="0" destOrd="0" parTransId="{EAC88A70-7E0B-4524-B295-EC287F58A1E0}" sibTransId="{71500D48-4DB2-4977-A3C1-4FE089B126C2}"/>
    <dgm:cxn modelId="{CABAFCE4-5EE9-46FB-9739-9D471604888A}" type="presOf" srcId="{A352B787-E90F-4851-814C-6028DC80AF04}" destId="{0D0B7A2E-4205-4661-94DB-AE5CC1CF30DD}" srcOrd="0" destOrd="0" presId="urn:microsoft.com/office/officeart/2005/8/layout/vList5"/>
    <dgm:cxn modelId="{FC542A48-8998-43C6-A9C7-1CFDDB6900AB}" srcId="{A352B787-E90F-4851-814C-6028DC80AF04}" destId="{B931A16E-AD5F-43F3-B837-8E7675F9D2F7}" srcOrd="0" destOrd="0" parTransId="{19122217-90E3-441E-AFCA-7A15A8DC93B6}" sibTransId="{02F9FDAB-73A8-427D-A2EA-6280534F40EA}"/>
    <dgm:cxn modelId="{6B31D621-E712-460E-AE2F-5AA7F8322C68}" type="presOf" srcId="{D5579691-60A6-41CE-BFDE-61D3304E7EE8}" destId="{BAD84AD4-05AD-408B-AED7-BECDCDFE4E16}" srcOrd="0" destOrd="0" presId="urn:microsoft.com/office/officeart/2005/8/layout/vList5"/>
    <dgm:cxn modelId="{9C97F77C-9976-4F66-9066-9475A8474B5A}" srcId="{1407A4D6-441C-48C6-B00A-AA43516F32F8}" destId="{9067B46E-669D-4DE3-9FB2-82736203854D}" srcOrd="2" destOrd="0" parTransId="{6E72EEBE-E0C1-4B13-B8C2-C3A1D95CCDC2}" sibTransId="{4AD37F10-1CBE-430B-AA0B-0005754FA379}"/>
    <dgm:cxn modelId="{20120DB1-60EB-4EAD-A605-CEEFEBA98471}" type="presOf" srcId="{9067B46E-669D-4DE3-9FB2-82736203854D}" destId="{4A7075ED-840B-489A-99AB-6B5A0E7D3895}" srcOrd="0" destOrd="0" presId="urn:microsoft.com/office/officeart/2005/8/layout/vList5"/>
    <dgm:cxn modelId="{BF24A97D-78F2-490B-833F-5F0D61ED0FA2}" type="presOf" srcId="{0FF16A8E-4D18-45D9-A020-CB637AC132F1}" destId="{E4AB1E13-2356-4114-86BB-4C18DE057866}" srcOrd="0" destOrd="0" presId="urn:microsoft.com/office/officeart/2005/8/layout/vList5"/>
    <dgm:cxn modelId="{1669C182-E282-4E91-82CC-6D59135A5223}" srcId="{8A19D034-E86A-427F-83A5-6F4806301E41}" destId="{8903BBD5-F95B-4517-925F-4A450CAB6CEC}" srcOrd="1" destOrd="0" parTransId="{8B4AF791-C40C-4696-82C7-821B5DCB71FA}" sibTransId="{ECE62B88-F447-44D0-A12B-9974BCE19942}"/>
    <dgm:cxn modelId="{33A4E22D-9EF2-4F83-823F-7A95FC3C7630}" type="presOf" srcId="{1407A4D6-441C-48C6-B00A-AA43516F32F8}" destId="{AC690B95-5BD7-403D-9B49-9A5F9D86A19E}" srcOrd="0" destOrd="0" presId="urn:microsoft.com/office/officeart/2005/8/layout/vList5"/>
    <dgm:cxn modelId="{040F9EC0-1739-48F8-8ADF-597087082942}" srcId="{9067B46E-669D-4DE3-9FB2-82736203854D}" destId="{D5579691-60A6-41CE-BFDE-61D3304E7EE8}" srcOrd="0" destOrd="0" parTransId="{C81436F5-8E05-4A03-B9B8-D55850364361}" sibTransId="{B2EB700A-9895-4F27-8E17-77C11DCBE4E2}"/>
    <dgm:cxn modelId="{96867500-B1F0-4B5A-96EF-0A11EBC64C0B}" type="presOf" srcId="{8A19D034-E86A-427F-83A5-6F4806301E41}" destId="{0E6EDBFE-4243-4A1E-BC77-42ABCDE9A5C0}" srcOrd="0" destOrd="0" presId="urn:microsoft.com/office/officeart/2005/8/layout/vList5"/>
    <dgm:cxn modelId="{56F73EC6-70B2-4D80-A544-603A7CE607A8}" type="presOf" srcId="{B931A16E-AD5F-43F3-B837-8E7675F9D2F7}" destId="{3C4684B5-DF5D-4B5B-9575-F94B40A83AED}" srcOrd="0" destOrd="0" presId="urn:microsoft.com/office/officeart/2005/8/layout/vList5"/>
    <dgm:cxn modelId="{E7BF9E77-EE7B-4155-B27B-486F9D0716A9}" srcId="{1407A4D6-441C-48C6-B00A-AA43516F32F8}" destId="{8A19D034-E86A-427F-83A5-6F4806301E41}" srcOrd="1" destOrd="0" parTransId="{CCE0E2D6-B256-4E79-80D5-7167BC027D21}" sibTransId="{4745E3A6-B672-4ACB-AEC4-FB2729F55D81}"/>
    <dgm:cxn modelId="{C1D2B55E-9734-4847-A550-68B76D1BD763}" type="presParOf" srcId="{AC690B95-5BD7-403D-9B49-9A5F9D86A19E}" destId="{8DCDCC31-2F0D-478F-98DB-E90C261E3E52}" srcOrd="0" destOrd="0" presId="urn:microsoft.com/office/officeart/2005/8/layout/vList5"/>
    <dgm:cxn modelId="{FC69B35C-AB66-49EF-9368-6E4A5BE3D6FC}" type="presParOf" srcId="{8DCDCC31-2F0D-478F-98DB-E90C261E3E52}" destId="{0D0B7A2E-4205-4661-94DB-AE5CC1CF30DD}" srcOrd="0" destOrd="0" presId="urn:microsoft.com/office/officeart/2005/8/layout/vList5"/>
    <dgm:cxn modelId="{B048D743-8605-4560-A625-AE55E6D7BBDF}" type="presParOf" srcId="{8DCDCC31-2F0D-478F-98DB-E90C261E3E52}" destId="{3C4684B5-DF5D-4B5B-9575-F94B40A83AED}" srcOrd="1" destOrd="0" presId="urn:microsoft.com/office/officeart/2005/8/layout/vList5"/>
    <dgm:cxn modelId="{EF5A64F6-E3FD-4465-9D82-F134C9CDBF23}" type="presParOf" srcId="{AC690B95-5BD7-403D-9B49-9A5F9D86A19E}" destId="{180353CA-2FE0-495E-BDB8-091CD5DBEAF7}" srcOrd="1" destOrd="0" presId="urn:microsoft.com/office/officeart/2005/8/layout/vList5"/>
    <dgm:cxn modelId="{882C3559-2768-4C45-8188-AD8B252DBA7A}" type="presParOf" srcId="{AC690B95-5BD7-403D-9B49-9A5F9D86A19E}" destId="{5091AE58-4EE9-4F99-BD15-935E1AE53720}" srcOrd="2" destOrd="0" presId="urn:microsoft.com/office/officeart/2005/8/layout/vList5"/>
    <dgm:cxn modelId="{4192FE03-D6F4-46B7-8D26-2AF7D18AFCB5}" type="presParOf" srcId="{5091AE58-4EE9-4F99-BD15-935E1AE53720}" destId="{0E6EDBFE-4243-4A1E-BC77-42ABCDE9A5C0}" srcOrd="0" destOrd="0" presId="urn:microsoft.com/office/officeart/2005/8/layout/vList5"/>
    <dgm:cxn modelId="{745FE220-3933-46C8-AA7A-A2BF93A3A7E7}" type="presParOf" srcId="{5091AE58-4EE9-4F99-BD15-935E1AE53720}" destId="{E4AB1E13-2356-4114-86BB-4C18DE057866}" srcOrd="1" destOrd="0" presId="urn:microsoft.com/office/officeart/2005/8/layout/vList5"/>
    <dgm:cxn modelId="{46BD0DDE-8DB1-4A88-8E31-A61F315A098D}" type="presParOf" srcId="{AC690B95-5BD7-403D-9B49-9A5F9D86A19E}" destId="{C7841845-EF22-484E-A05C-42C7DC629B5F}" srcOrd="3" destOrd="0" presId="urn:microsoft.com/office/officeart/2005/8/layout/vList5"/>
    <dgm:cxn modelId="{2FF52830-1C32-4EC0-BF83-2604C7931D2B}" type="presParOf" srcId="{AC690B95-5BD7-403D-9B49-9A5F9D86A19E}" destId="{92C90925-C094-422B-BE2F-8AE775F576AC}" srcOrd="4" destOrd="0" presId="urn:microsoft.com/office/officeart/2005/8/layout/vList5"/>
    <dgm:cxn modelId="{4D809028-0EAF-4677-BA6A-36035B930599}" type="presParOf" srcId="{92C90925-C094-422B-BE2F-8AE775F576AC}" destId="{4A7075ED-840B-489A-99AB-6B5A0E7D3895}" srcOrd="0" destOrd="0" presId="urn:microsoft.com/office/officeart/2005/8/layout/vList5"/>
    <dgm:cxn modelId="{7CDF1874-816D-4FB2-AF66-953E7EFB93AF}" type="presParOf" srcId="{92C90925-C094-422B-BE2F-8AE775F576AC}" destId="{BAD84AD4-05AD-408B-AED7-BECDCDFE4E1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07A4D6-441C-48C6-B00A-AA43516F32F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52B787-E90F-4851-814C-6028DC80AF04}">
      <dgm:prSet phldrT="[Текст]"/>
      <dgm:spPr>
        <a:xfrm rot="5400000">
          <a:off x="-242651" y="298278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AC88A70-7E0B-4524-B295-EC287F58A1E0}" type="parTrans" cxnId="{5F8AC75F-896F-43F2-875C-4BB2F9A7F907}">
      <dgm:prSet/>
      <dgm:spPr/>
      <dgm:t>
        <a:bodyPr/>
        <a:lstStyle/>
        <a:p>
          <a:endParaRPr lang="ru-RU"/>
        </a:p>
      </dgm:t>
    </dgm:pt>
    <dgm:pt modelId="{71500D48-4DB2-4977-A3C1-4FE089B126C2}" type="sibTrans" cxnId="{5F8AC75F-896F-43F2-875C-4BB2F9A7F907}">
      <dgm:prSet/>
      <dgm:spPr/>
      <dgm:t>
        <a:bodyPr/>
        <a:lstStyle/>
        <a:p>
          <a:endParaRPr lang="ru-RU"/>
        </a:p>
      </dgm:t>
    </dgm:pt>
    <dgm:pt modelId="{B931A16E-AD5F-43F3-B837-8E7675F9D2F7}">
      <dgm:prSet phldrT="[Текст]" custT="1"/>
      <dgm:spPr>
        <a:xfrm rot="5400000">
          <a:off x="4099844" y="-2967240"/>
          <a:ext cx="1162286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Зарегистрировано:</a:t>
          </a:r>
          <a:endParaRPr lang="ru-RU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9122217-90E3-441E-AFCA-7A15A8DC93B6}" type="parTrans" cxnId="{FC542A48-8998-43C6-A9C7-1CFDDB6900AB}">
      <dgm:prSet/>
      <dgm:spPr/>
      <dgm:t>
        <a:bodyPr/>
        <a:lstStyle/>
        <a:p>
          <a:endParaRPr lang="ru-RU"/>
        </a:p>
      </dgm:t>
    </dgm:pt>
    <dgm:pt modelId="{02F9FDAB-73A8-427D-A2EA-6280534F40EA}" type="sibTrans" cxnId="{FC542A48-8998-43C6-A9C7-1CFDDB6900AB}">
      <dgm:prSet/>
      <dgm:spPr/>
      <dgm:t>
        <a:bodyPr/>
        <a:lstStyle/>
        <a:p>
          <a:endParaRPr lang="ru-RU"/>
        </a:p>
      </dgm:t>
    </dgm:pt>
    <dgm:pt modelId="{8A19D034-E86A-427F-83A5-6F4806301E41}">
      <dgm:prSet phldrT="[Текст]"/>
      <dgm:spPr>
        <a:xfrm rot="5400000">
          <a:off x="-242651" y="1724493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CE0E2D6-B256-4E79-80D5-7167BC027D21}" type="parTrans" cxnId="{E7BF9E77-EE7B-4155-B27B-486F9D0716A9}">
      <dgm:prSet/>
      <dgm:spPr/>
      <dgm:t>
        <a:bodyPr/>
        <a:lstStyle/>
        <a:p>
          <a:endParaRPr lang="ru-RU"/>
        </a:p>
      </dgm:t>
    </dgm:pt>
    <dgm:pt modelId="{4745E3A6-B672-4ACB-AEC4-FB2729F55D81}" type="sibTrans" cxnId="{E7BF9E77-EE7B-4155-B27B-486F9D0716A9}">
      <dgm:prSet/>
      <dgm:spPr/>
      <dgm:t>
        <a:bodyPr/>
        <a:lstStyle/>
        <a:p>
          <a:endParaRPr lang="ru-RU"/>
        </a:p>
      </dgm:t>
    </dgm:pt>
    <dgm:pt modelId="{0FF16A8E-4D18-45D9-A020-CB637AC132F1}">
      <dgm:prSet phldrT="[Текст]" custT="1"/>
      <dgm:spPr>
        <a:xfrm rot="5400000">
          <a:off x="4155241" y="-1584515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3B29A01-41B2-4212-BC7A-D2B1A495C105}" type="parTrans" cxnId="{58C86675-9F31-43C9-83FA-F0043DC4A672}">
      <dgm:prSet/>
      <dgm:spPr/>
      <dgm:t>
        <a:bodyPr/>
        <a:lstStyle/>
        <a:p>
          <a:endParaRPr lang="ru-RU"/>
        </a:p>
      </dgm:t>
    </dgm:pt>
    <dgm:pt modelId="{108929E2-384B-4476-8823-DFDAE4103C5A}" type="sibTrans" cxnId="{58C86675-9F31-43C9-83FA-F0043DC4A672}">
      <dgm:prSet/>
      <dgm:spPr/>
      <dgm:t>
        <a:bodyPr/>
        <a:lstStyle/>
        <a:p>
          <a:endParaRPr lang="ru-RU"/>
        </a:p>
      </dgm:t>
    </dgm:pt>
    <dgm:pt modelId="{9067B46E-669D-4DE3-9FB2-82736203854D}">
      <dgm:prSet phldrT="[Текст]"/>
      <dgm:spPr>
        <a:xfrm rot="5400000">
          <a:off x="-242651" y="3150707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E72EEBE-E0C1-4B13-B8C2-C3A1D95CCDC2}" type="parTrans" cxnId="{9C97F77C-9976-4F66-9066-9475A8474B5A}">
      <dgm:prSet/>
      <dgm:spPr/>
      <dgm:t>
        <a:bodyPr/>
        <a:lstStyle/>
        <a:p>
          <a:endParaRPr lang="ru-RU"/>
        </a:p>
      </dgm:t>
    </dgm:pt>
    <dgm:pt modelId="{4AD37F10-1CBE-430B-AA0B-0005754FA379}" type="sibTrans" cxnId="{9C97F77C-9976-4F66-9066-9475A8474B5A}">
      <dgm:prSet/>
      <dgm:spPr/>
      <dgm:t>
        <a:bodyPr/>
        <a:lstStyle/>
        <a:p>
          <a:endParaRPr lang="ru-RU"/>
        </a:p>
      </dgm:t>
    </dgm:pt>
    <dgm:pt modelId="{D5579691-60A6-41CE-BFDE-61D3304E7EE8}">
      <dgm:prSet phldrT="[Текст]" custT="1"/>
      <dgm:spPr>
        <a:xfrm rot="5400000">
          <a:off x="4155241" y="-114811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Загружено 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30 методических материалов </a:t>
          </a:r>
          <a:r>
            <a:rPr lang="ru-RU" sz="160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(тренинги, презентации и т.д.)</a:t>
          </a:r>
          <a:endParaRPr lang="ru-RU" sz="16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C81436F5-8E05-4A03-B9B8-D55850364361}" type="parTrans" cxnId="{040F9EC0-1739-48F8-8ADF-597087082942}">
      <dgm:prSet/>
      <dgm:spPr/>
      <dgm:t>
        <a:bodyPr/>
        <a:lstStyle/>
        <a:p>
          <a:endParaRPr lang="ru-RU"/>
        </a:p>
      </dgm:t>
    </dgm:pt>
    <dgm:pt modelId="{B2EB700A-9895-4F27-8E17-77C11DCBE4E2}" type="sibTrans" cxnId="{040F9EC0-1739-48F8-8ADF-597087082942}">
      <dgm:prSet/>
      <dgm:spPr/>
      <dgm:t>
        <a:bodyPr/>
        <a:lstStyle/>
        <a:p>
          <a:endParaRPr lang="ru-RU"/>
        </a:p>
      </dgm:t>
    </dgm:pt>
    <dgm:pt modelId="{8903BBD5-F95B-4517-925F-4A450CAB6CEC}">
      <dgm:prSet custT="1"/>
      <dgm:spPr>
        <a:xfrm rot="5400000">
          <a:off x="4155241" y="-1584515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Опубликовано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148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новостей, публикаций о тренингах, конкурсах, и других мероприятиях.</a:t>
          </a:r>
          <a:endParaRPr lang="ru-RU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B4AF791-C40C-4696-82C7-821B5DCB71FA}" type="parTrans" cxnId="{1669C182-E282-4E91-82CC-6D59135A5223}">
      <dgm:prSet/>
      <dgm:spPr/>
      <dgm:t>
        <a:bodyPr/>
        <a:lstStyle/>
        <a:p>
          <a:endParaRPr lang="ru-RU"/>
        </a:p>
      </dgm:t>
    </dgm:pt>
    <dgm:pt modelId="{ECE62B88-F447-44D0-A12B-9974BCE19942}" type="sibTrans" cxnId="{1669C182-E282-4E91-82CC-6D59135A5223}">
      <dgm:prSet/>
      <dgm:spPr/>
      <dgm:t>
        <a:bodyPr/>
        <a:lstStyle/>
        <a:p>
          <a:endParaRPr lang="ru-RU"/>
        </a:p>
      </dgm:t>
    </dgm:pt>
    <dgm:pt modelId="{71F9E550-189A-4FA8-BFAB-44B8032D7AF2}">
      <dgm:prSet phldrT="[Текст]" custT="1"/>
      <dgm:spPr>
        <a:xfrm rot="5400000">
          <a:off x="4099844" y="-2967240"/>
          <a:ext cx="1162286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14753 </a:t>
          </a:r>
          <a:r>
            <a:rPr lang="ru-RU" sz="160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посетителей, </a:t>
          </a:r>
          <a:endParaRPr lang="ru-RU" sz="16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2B559FD-3E9B-4FD7-8344-2C124291787E}" type="parTrans" cxnId="{B12A1770-766E-432B-8EC7-3EAD8BC56913}">
      <dgm:prSet/>
      <dgm:spPr/>
      <dgm:t>
        <a:bodyPr/>
        <a:lstStyle/>
        <a:p>
          <a:endParaRPr lang="ru-RU"/>
        </a:p>
      </dgm:t>
    </dgm:pt>
    <dgm:pt modelId="{526CE492-24E5-4DF2-BE2A-CBA43F87F0BF}" type="sibTrans" cxnId="{B12A1770-766E-432B-8EC7-3EAD8BC56913}">
      <dgm:prSet/>
      <dgm:spPr/>
      <dgm:t>
        <a:bodyPr/>
        <a:lstStyle/>
        <a:p>
          <a:endParaRPr lang="ru-RU"/>
        </a:p>
      </dgm:t>
    </dgm:pt>
    <dgm:pt modelId="{EADDEBA4-4BF3-4678-BA3A-1A5783DE2F03}">
      <dgm:prSet phldrT="[Текст]" custT="1"/>
      <dgm:spPr>
        <a:xfrm rot="5400000">
          <a:off x="4099844" y="-2967240"/>
          <a:ext cx="1162286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20</a:t>
          </a:r>
          <a:r>
            <a:rPr lang="ru-RU" sz="160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160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представителей НПО сектора</a:t>
          </a:r>
          <a:endParaRPr lang="ru-RU" sz="16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3D86E1E-7C08-4C10-BFF6-9AF25CE66A2A}" type="parTrans" cxnId="{986AEB36-D9F7-45DC-99ED-2E85B1AE765E}">
      <dgm:prSet/>
      <dgm:spPr/>
      <dgm:t>
        <a:bodyPr/>
        <a:lstStyle/>
        <a:p>
          <a:endParaRPr lang="ru-RU"/>
        </a:p>
      </dgm:t>
    </dgm:pt>
    <dgm:pt modelId="{37D6C60E-F164-4E0C-8163-0A18175925AA}" type="sibTrans" cxnId="{986AEB36-D9F7-45DC-99ED-2E85B1AE765E}">
      <dgm:prSet/>
      <dgm:spPr/>
      <dgm:t>
        <a:bodyPr/>
        <a:lstStyle/>
        <a:p>
          <a:endParaRPr lang="ru-RU"/>
        </a:p>
      </dgm:t>
    </dgm:pt>
    <dgm:pt modelId="{AC690B95-5BD7-403D-9B49-9A5F9D86A19E}" type="pres">
      <dgm:prSet presAssocID="{1407A4D6-441C-48C6-B00A-AA43516F3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CDCC31-2F0D-478F-98DB-E90C261E3E52}" type="pres">
      <dgm:prSet presAssocID="{A352B787-E90F-4851-814C-6028DC80AF04}" presName="linNode" presStyleCnt="0"/>
      <dgm:spPr/>
    </dgm:pt>
    <dgm:pt modelId="{0D0B7A2E-4205-4661-94DB-AE5CC1CF30DD}" type="pres">
      <dgm:prSet presAssocID="{A352B787-E90F-4851-814C-6028DC80AF0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684B5-DF5D-4B5B-9575-F94B40A83AED}" type="pres">
      <dgm:prSet presAssocID="{A352B787-E90F-4851-814C-6028DC80AF0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353CA-2FE0-495E-BDB8-091CD5DBEAF7}" type="pres">
      <dgm:prSet presAssocID="{71500D48-4DB2-4977-A3C1-4FE089B126C2}" presName="sp" presStyleCnt="0"/>
      <dgm:spPr/>
    </dgm:pt>
    <dgm:pt modelId="{5091AE58-4EE9-4F99-BD15-935E1AE53720}" type="pres">
      <dgm:prSet presAssocID="{8A19D034-E86A-427F-83A5-6F4806301E41}" presName="linNode" presStyleCnt="0"/>
      <dgm:spPr/>
    </dgm:pt>
    <dgm:pt modelId="{0E6EDBFE-4243-4A1E-BC77-42ABCDE9A5C0}" type="pres">
      <dgm:prSet presAssocID="{8A19D034-E86A-427F-83A5-6F4806301E4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B1E13-2356-4114-86BB-4C18DE057866}" type="pres">
      <dgm:prSet presAssocID="{8A19D034-E86A-427F-83A5-6F4806301E41}" presName="descendantText" presStyleLbl="alignAccFollowNode1" presStyleIdx="1" presStyleCnt="3" custScaleY="126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41845-EF22-484E-A05C-42C7DC629B5F}" type="pres">
      <dgm:prSet presAssocID="{4745E3A6-B672-4ACB-AEC4-FB2729F55D81}" presName="sp" presStyleCnt="0"/>
      <dgm:spPr/>
    </dgm:pt>
    <dgm:pt modelId="{92C90925-C094-422B-BE2F-8AE775F576AC}" type="pres">
      <dgm:prSet presAssocID="{9067B46E-669D-4DE3-9FB2-82736203854D}" presName="linNode" presStyleCnt="0"/>
      <dgm:spPr/>
    </dgm:pt>
    <dgm:pt modelId="{4A7075ED-840B-489A-99AB-6B5A0E7D3895}" type="pres">
      <dgm:prSet presAssocID="{9067B46E-669D-4DE3-9FB2-82736203854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84AD4-05AD-408B-AED7-BECDCDFE4E16}" type="pres">
      <dgm:prSet presAssocID="{9067B46E-669D-4DE3-9FB2-82736203854D}" presName="descendantText" presStyleLbl="alignAccFollowNode1" presStyleIdx="2" presStyleCnt="3" custLinFactNeighborX="996" custLinFactNeighborY="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C86675-9F31-43C9-83FA-F0043DC4A672}" srcId="{8A19D034-E86A-427F-83A5-6F4806301E41}" destId="{0FF16A8E-4D18-45D9-A020-CB637AC132F1}" srcOrd="0" destOrd="0" parTransId="{33B29A01-41B2-4212-BC7A-D2B1A495C105}" sibTransId="{108929E2-384B-4476-8823-DFDAE4103C5A}"/>
    <dgm:cxn modelId="{3D107557-78A0-4ED3-80AD-4624B3A66359}" type="presOf" srcId="{1407A4D6-441C-48C6-B00A-AA43516F32F8}" destId="{AC690B95-5BD7-403D-9B49-9A5F9D86A19E}" srcOrd="0" destOrd="0" presId="urn:microsoft.com/office/officeart/2005/8/layout/vList5"/>
    <dgm:cxn modelId="{5F8AC75F-896F-43F2-875C-4BB2F9A7F907}" srcId="{1407A4D6-441C-48C6-B00A-AA43516F32F8}" destId="{A352B787-E90F-4851-814C-6028DC80AF04}" srcOrd="0" destOrd="0" parTransId="{EAC88A70-7E0B-4524-B295-EC287F58A1E0}" sibTransId="{71500D48-4DB2-4977-A3C1-4FE089B126C2}"/>
    <dgm:cxn modelId="{986AEB36-D9F7-45DC-99ED-2E85B1AE765E}" srcId="{A352B787-E90F-4851-814C-6028DC80AF04}" destId="{EADDEBA4-4BF3-4678-BA3A-1A5783DE2F03}" srcOrd="2" destOrd="0" parTransId="{13D86E1E-7C08-4C10-BFF6-9AF25CE66A2A}" sibTransId="{37D6C60E-F164-4E0C-8163-0A18175925AA}"/>
    <dgm:cxn modelId="{FC542A48-8998-43C6-A9C7-1CFDDB6900AB}" srcId="{A352B787-E90F-4851-814C-6028DC80AF04}" destId="{B931A16E-AD5F-43F3-B837-8E7675F9D2F7}" srcOrd="0" destOrd="0" parTransId="{19122217-90E3-441E-AFCA-7A15A8DC93B6}" sibTransId="{02F9FDAB-73A8-427D-A2EA-6280534F40EA}"/>
    <dgm:cxn modelId="{9C97F77C-9976-4F66-9066-9475A8474B5A}" srcId="{1407A4D6-441C-48C6-B00A-AA43516F32F8}" destId="{9067B46E-669D-4DE3-9FB2-82736203854D}" srcOrd="2" destOrd="0" parTransId="{6E72EEBE-E0C1-4B13-B8C2-C3A1D95CCDC2}" sibTransId="{4AD37F10-1CBE-430B-AA0B-0005754FA379}"/>
    <dgm:cxn modelId="{79A46AA6-B2AB-4245-8068-E9E91A3B8581}" type="presOf" srcId="{8A19D034-E86A-427F-83A5-6F4806301E41}" destId="{0E6EDBFE-4243-4A1E-BC77-42ABCDE9A5C0}" srcOrd="0" destOrd="0" presId="urn:microsoft.com/office/officeart/2005/8/layout/vList5"/>
    <dgm:cxn modelId="{B08171E7-3299-4DF3-A6BF-E30994675EC2}" type="presOf" srcId="{D5579691-60A6-41CE-BFDE-61D3304E7EE8}" destId="{BAD84AD4-05AD-408B-AED7-BECDCDFE4E16}" srcOrd="0" destOrd="0" presId="urn:microsoft.com/office/officeart/2005/8/layout/vList5"/>
    <dgm:cxn modelId="{CD568651-05AB-4F36-8DAA-D0E15DAD33D3}" type="presOf" srcId="{71F9E550-189A-4FA8-BFAB-44B8032D7AF2}" destId="{3C4684B5-DF5D-4B5B-9575-F94B40A83AED}" srcOrd="0" destOrd="1" presId="urn:microsoft.com/office/officeart/2005/8/layout/vList5"/>
    <dgm:cxn modelId="{913D8B11-FB69-459E-B22E-CF0262E69C45}" type="presOf" srcId="{EADDEBA4-4BF3-4678-BA3A-1A5783DE2F03}" destId="{3C4684B5-DF5D-4B5B-9575-F94B40A83AED}" srcOrd="0" destOrd="2" presId="urn:microsoft.com/office/officeart/2005/8/layout/vList5"/>
    <dgm:cxn modelId="{1669C182-E282-4E91-82CC-6D59135A5223}" srcId="{8A19D034-E86A-427F-83A5-6F4806301E41}" destId="{8903BBD5-F95B-4517-925F-4A450CAB6CEC}" srcOrd="1" destOrd="0" parTransId="{8B4AF791-C40C-4696-82C7-821B5DCB71FA}" sibTransId="{ECE62B88-F447-44D0-A12B-9974BCE19942}"/>
    <dgm:cxn modelId="{040F9EC0-1739-48F8-8ADF-597087082942}" srcId="{9067B46E-669D-4DE3-9FB2-82736203854D}" destId="{D5579691-60A6-41CE-BFDE-61D3304E7EE8}" srcOrd="0" destOrd="0" parTransId="{C81436F5-8E05-4A03-B9B8-D55850364361}" sibTransId="{B2EB700A-9895-4F27-8E17-77C11DCBE4E2}"/>
    <dgm:cxn modelId="{F045340B-5B33-4B0B-90A7-9732B33841F8}" type="presOf" srcId="{9067B46E-669D-4DE3-9FB2-82736203854D}" destId="{4A7075ED-840B-489A-99AB-6B5A0E7D3895}" srcOrd="0" destOrd="0" presId="urn:microsoft.com/office/officeart/2005/8/layout/vList5"/>
    <dgm:cxn modelId="{F4C73099-A98E-4092-A08A-2FA45D9A167E}" type="presOf" srcId="{A352B787-E90F-4851-814C-6028DC80AF04}" destId="{0D0B7A2E-4205-4661-94DB-AE5CC1CF30DD}" srcOrd="0" destOrd="0" presId="urn:microsoft.com/office/officeart/2005/8/layout/vList5"/>
    <dgm:cxn modelId="{CE773263-F2CC-49FF-B5B2-B48A4666B1A0}" type="presOf" srcId="{B931A16E-AD5F-43F3-B837-8E7675F9D2F7}" destId="{3C4684B5-DF5D-4B5B-9575-F94B40A83AED}" srcOrd="0" destOrd="0" presId="urn:microsoft.com/office/officeart/2005/8/layout/vList5"/>
    <dgm:cxn modelId="{B12A1770-766E-432B-8EC7-3EAD8BC56913}" srcId="{A352B787-E90F-4851-814C-6028DC80AF04}" destId="{71F9E550-189A-4FA8-BFAB-44B8032D7AF2}" srcOrd="1" destOrd="0" parTransId="{D2B559FD-3E9B-4FD7-8344-2C124291787E}" sibTransId="{526CE492-24E5-4DF2-BE2A-CBA43F87F0BF}"/>
    <dgm:cxn modelId="{C24F0B84-3057-4E0C-A37B-8F4B6C60AC5B}" type="presOf" srcId="{0FF16A8E-4D18-45D9-A020-CB637AC132F1}" destId="{E4AB1E13-2356-4114-86BB-4C18DE057866}" srcOrd="0" destOrd="0" presId="urn:microsoft.com/office/officeart/2005/8/layout/vList5"/>
    <dgm:cxn modelId="{E7BF9E77-EE7B-4155-B27B-486F9D0716A9}" srcId="{1407A4D6-441C-48C6-B00A-AA43516F32F8}" destId="{8A19D034-E86A-427F-83A5-6F4806301E41}" srcOrd="1" destOrd="0" parTransId="{CCE0E2D6-B256-4E79-80D5-7167BC027D21}" sibTransId="{4745E3A6-B672-4ACB-AEC4-FB2729F55D81}"/>
    <dgm:cxn modelId="{19A14CC4-020E-407E-9002-4900A1F4D81F}" type="presOf" srcId="{8903BBD5-F95B-4517-925F-4A450CAB6CEC}" destId="{E4AB1E13-2356-4114-86BB-4C18DE057866}" srcOrd="0" destOrd="1" presId="urn:microsoft.com/office/officeart/2005/8/layout/vList5"/>
    <dgm:cxn modelId="{1CB617B9-7165-44F5-8528-DE47506D8F46}" type="presParOf" srcId="{AC690B95-5BD7-403D-9B49-9A5F9D86A19E}" destId="{8DCDCC31-2F0D-478F-98DB-E90C261E3E52}" srcOrd="0" destOrd="0" presId="urn:microsoft.com/office/officeart/2005/8/layout/vList5"/>
    <dgm:cxn modelId="{8F8602C8-1C46-4E12-8AD3-A0CA563B9658}" type="presParOf" srcId="{8DCDCC31-2F0D-478F-98DB-E90C261E3E52}" destId="{0D0B7A2E-4205-4661-94DB-AE5CC1CF30DD}" srcOrd="0" destOrd="0" presId="urn:microsoft.com/office/officeart/2005/8/layout/vList5"/>
    <dgm:cxn modelId="{F86762E1-9C1A-492C-AFFD-42BBE92861C3}" type="presParOf" srcId="{8DCDCC31-2F0D-478F-98DB-E90C261E3E52}" destId="{3C4684B5-DF5D-4B5B-9575-F94B40A83AED}" srcOrd="1" destOrd="0" presId="urn:microsoft.com/office/officeart/2005/8/layout/vList5"/>
    <dgm:cxn modelId="{9CBB1473-8D66-4914-9D8C-0EF320622E77}" type="presParOf" srcId="{AC690B95-5BD7-403D-9B49-9A5F9D86A19E}" destId="{180353CA-2FE0-495E-BDB8-091CD5DBEAF7}" srcOrd="1" destOrd="0" presId="urn:microsoft.com/office/officeart/2005/8/layout/vList5"/>
    <dgm:cxn modelId="{6B255B76-AAC2-423A-A878-848D1F825E05}" type="presParOf" srcId="{AC690B95-5BD7-403D-9B49-9A5F9D86A19E}" destId="{5091AE58-4EE9-4F99-BD15-935E1AE53720}" srcOrd="2" destOrd="0" presId="urn:microsoft.com/office/officeart/2005/8/layout/vList5"/>
    <dgm:cxn modelId="{7FC369E5-4F2B-487A-B4FB-4BBE98127300}" type="presParOf" srcId="{5091AE58-4EE9-4F99-BD15-935E1AE53720}" destId="{0E6EDBFE-4243-4A1E-BC77-42ABCDE9A5C0}" srcOrd="0" destOrd="0" presId="urn:microsoft.com/office/officeart/2005/8/layout/vList5"/>
    <dgm:cxn modelId="{0AA4DAEC-B76A-4BBD-9BE3-BB46CDD29F4A}" type="presParOf" srcId="{5091AE58-4EE9-4F99-BD15-935E1AE53720}" destId="{E4AB1E13-2356-4114-86BB-4C18DE057866}" srcOrd="1" destOrd="0" presId="urn:microsoft.com/office/officeart/2005/8/layout/vList5"/>
    <dgm:cxn modelId="{D7DE729B-F858-4B3B-94F2-90411D8FF100}" type="presParOf" srcId="{AC690B95-5BD7-403D-9B49-9A5F9D86A19E}" destId="{C7841845-EF22-484E-A05C-42C7DC629B5F}" srcOrd="3" destOrd="0" presId="urn:microsoft.com/office/officeart/2005/8/layout/vList5"/>
    <dgm:cxn modelId="{41CE5AC0-1225-48EE-85C9-AEAAB885E0FD}" type="presParOf" srcId="{AC690B95-5BD7-403D-9B49-9A5F9D86A19E}" destId="{92C90925-C094-422B-BE2F-8AE775F576AC}" srcOrd="4" destOrd="0" presId="urn:microsoft.com/office/officeart/2005/8/layout/vList5"/>
    <dgm:cxn modelId="{B63C0449-511F-406F-BA88-17286159542E}" type="presParOf" srcId="{92C90925-C094-422B-BE2F-8AE775F576AC}" destId="{4A7075ED-840B-489A-99AB-6B5A0E7D3895}" srcOrd="0" destOrd="0" presId="urn:microsoft.com/office/officeart/2005/8/layout/vList5"/>
    <dgm:cxn modelId="{6CCA34A2-A572-414B-9462-CECDDC626E19}" type="presParOf" srcId="{92C90925-C094-422B-BE2F-8AE775F576AC}" destId="{BAD84AD4-05AD-408B-AED7-BECDCDFE4E1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07A4D6-441C-48C6-B00A-AA43516F32F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52B787-E90F-4851-814C-6028DC80AF04}">
      <dgm:prSet phldrT="[Текст]"/>
      <dgm:spPr>
        <a:xfrm rot="5400000">
          <a:off x="-242651" y="298278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</a:p>
      </dgm:t>
    </dgm:pt>
    <dgm:pt modelId="{EAC88A70-7E0B-4524-B295-EC287F58A1E0}" type="parTrans" cxnId="{5F8AC75F-896F-43F2-875C-4BB2F9A7F907}">
      <dgm:prSet/>
      <dgm:spPr/>
      <dgm:t>
        <a:bodyPr/>
        <a:lstStyle/>
        <a:p>
          <a:endParaRPr lang="ru-RU"/>
        </a:p>
      </dgm:t>
    </dgm:pt>
    <dgm:pt modelId="{71500D48-4DB2-4977-A3C1-4FE089B126C2}" type="sibTrans" cxnId="{5F8AC75F-896F-43F2-875C-4BB2F9A7F907}">
      <dgm:prSet/>
      <dgm:spPr/>
      <dgm:t>
        <a:bodyPr/>
        <a:lstStyle/>
        <a:p>
          <a:endParaRPr lang="ru-RU"/>
        </a:p>
      </dgm:t>
    </dgm:pt>
    <dgm:pt modelId="{B931A16E-AD5F-43F3-B837-8E7675F9D2F7}">
      <dgm:prSet phldrT="[Текст]" custT="1"/>
      <dgm:spPr>
        <a:xfrm rot="5400000">
          <a:off x="4099844" y="-2967240"/>
          <a:ext cx="1162286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Официальная страница сайта </a:t>
          </a:r>
          <a:r>
            <a:rPr lang="ru-RU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</a:t>
          </a:r>
          <a:r>
            <a:rPr lang="en-US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Facebook </a:t>
          </a:r>
          <a:r>
            <a:rPr lang="ru-RU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и </a:t>
          </a:r>
          <a:r>
            <a:rPr lang="en-US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Twitter</a:t>
          </a:r>
          <a:endParaRPr lang="ru-RU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9122217-90E3-441E-AFCA-7A15A8DC93B6}" type="parTrans" cxnId="{FC542A48-8998-43C6-A9C7-1CFDDB6900AB}">
      <dgm:prSet/>
      <dgm:spPr/>
      <dgm:t>
        <a:bodyPr/>
        <a:lstStyle/>
        <a:p>
          <a:endParaRPr lang="ru-RU"/>
        </a:p>
      </dgm:t>
    </dgm:pt>
    <dgm:pt modelId="{02F9FDAB-73A8-427D-A2EA-6280534F40EA}" type="sibTrans" cxnId="{FC542A48-8998-43C6-A9C7-1CFDDB6900AB}">
      <dgm:prSet/>
      <dgm:spPr/>
      <dgm:t>
        <a:bodyPr/>
        <a:lstStyle/>
        <a:p>
          <a:endParaRPr lang="ru-RU"/>
        </a:p>
      </dgm:t>
    </dgm:pt>
    <dgm:pt modelId="{8A19D034-E86A-427F-83A5-6F4806301E41}">
      <dgm:prSet phldrT="[Текст]"/>
      <dgm:spPr>
        <a:xfrm rot="5400000">
          <a:off x="-242651" y="1724493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</a:p>
      </dgm:t>
    </dgm:pt>
    <dgm:pt modelId="{CCE0E2D6-B256-4E79-80D5-7167BC027D21}" type="parTrans" cxnId="{E7BF9E77-EE7B-4155-B27B-486F9D0716A9}">
      <dgm:prSet/>
      <dgm:spPr/>
      <dgm:t>
        <a:bodyPr/>
        <a:lstStyle/>
        <a:p>
          <a:endParaRPr lang="ru-RU"/>
        </a:p>
      </dgm:t>
    </dgm:pt>
    <dgm:pt modelId="{4745E3A6-B672-4ACB-AEC4-FB2729F55D81}" type="sibTrans" cxnId="{E7BF9E77-EE7B-4155-B27B-486F9D0716A9}">
      <dgm:prSet/>
      <dgm:spPr/>
      <dgm:t>
        <a:bodyPr/>
        <a:lstStyle/>
        <a:p>
          <a:endParaRPr lang="ru-RU"/>
        </a:p>
      </dgm:t>
    </dgm:pt>
    <dgm:pt modelId="{0FF16A8E-4D18-45D9-A020-CB637AC132F1}">
      <dgm:prSet phldrT="[Текст]" custT="1"/>
      <dgm:spPr>
        <a:xfrm rot="5400000">
          <a:off x="4141686" y="-1542487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3B29A01-41B2-4212-BC7A-D2B1A495C105}" type="parTrans" cxnId="{58C86675-9F31-43C9-83FA-F0043DC4A672}">
      <dgm:prSet/>
      <dgm:spPr/>
      <dgm:t>
        <a:bodyPr/>
        <a:lstStyle/>
        <a:p>
          <a:endParaRPr lang="ru-RU"/>
        </a:p>
      </dgm:t>
    </dgm:pt>
    <dgm:pt modelId="{108929E2-384B-4476-8823-DFDAE4103C5A}" type="sibTrans" cxnId="{58C86675-9F31-43C9-83FA-F0043DC4A672}">
      <dgm:prSet/>
      <dgm:spPr/>
      <dgm:t>
        <a:bodyPr/>
        <a:lstStyle/>
        <a:p>
          <a:endParaRPr lang="ru-RU"/>
        </a:p>
      </dgm:t>
    </dgm:pt>
    <dgm:pt modelId="{D5579691-60A6-41CE-BFDE-61D3304E7EE8}">
      <dgm:prSet phldrT="[Текст]" custT="1"/>
      <dgm:spPr>
        <a:xfrm rot="5400000">
          <a:off x="4155241" y="-114811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Посещаемость: самое большое количество просмотров одной новости - 165 человек, </a:t>
          </a:r>
          <a:endParaRPr lang="ru-RU" sz="1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C81436F5-8E05-4A03-B9B8-D55850364361}" type="parTrans" cxnId="{040F9EC0-1739-48F8-8ADF-597087082942}">
      <dgm:prSet/>
      <dgm:spPr/>
      <dgm:t>
        <a:bodyPr/>
        <a:lstStyle/>
        <a:p>
          <a:endParaRPr lang="ru-RU"/>
        </a:p>
      </dgm:t>
    </dgm:pt>
    <dgm:pt modelId="{B2EB700A-9895-4F27-8E17-77C11DCBE4E2}" type="sibTrans" cxnId="{040F9EC0-1739-48F8-8ADF-597087082942}">
      <dgm:prSet/>
      <dgm:spPr/>
      <dgm:t>
        <a:bodyPr/>
        <a:lstStyle/>
        <a:p>
          <a:endParaRPr lang="ru-RU"/>
        </a:p>
      </dgm:t>
    </dgm:pt>
    <dgm:pt modelId="{8903BBD5-F95B-4517-925F-4A450CAB6CEC}">
      <dgm:prSet custT="1"/>
      <dgm:spPr>
        <a:xfrm rot="5400000">
          <a:off x="4141686" y="-1542487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kk-KZ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</a:t>
          </a:r>
          <a:r>
            <a:rPr lang="kk-KZ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странице </a:t>
          </a:r>
          <a:r>
            <a:rPr lang="en-US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Twitter </a:t>
          </a:r>
          <a:r>
            <a:rPr lang="ru-RU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опубликовали 176 новостей. </a:t>
          </a:r>
          <a:endParaRPr lang="ru-RU" sz="1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B4AF791-C40C-4696-82C7-821B5DCB71FA}" type="parTrans" cxnId="{1669C182-E282-4E91-82CC-6D59135A5223}">
      <dgm:prSet/>
      <dgm:spPr/>
      <dgm:t>
        <a:bodyPr/>
        <a:lstStyle/>
        <a:p>
          <a:endParaRPr lang="ru-RU"/>
        </a:p>
      </dgm:t>
    </dgm:pt>
    <dgm:pt modelId="{ECE62B88-F447-44D0-A12B-9974BCE19942}" type="sibTrans" cxnId="{1669C182-E282-4E91-82CC-6D59135A5223}">
      <dgm:prSet/>
      <dgm:spPr/>
      <dgm:t>
        <a:bodyPr/>
        <a:lstStyle/>
        <a:p>
          <a:endParaRPr lang="ru-RU"/>
        </a:p>
      </dgm:t>
    </dgm:pt>
    <dgm:pt modelId="{9067B46E-669D-4DE3-9FB2-82736203854D}">
      <dgm:prSet phldrT="[Текст]"/>
      <dgm:spPr>
        <a:xfrm rot="5400000">
          <a:off x="-242651" y="3150707"/>
          <a:ext cx="1617678" cy="113237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</a:t>
          </a:r>
        </a:p>
      </dgm:t>
    </dgm:pt>
    <dgm:pt modelId="{4AD37F10-1CBE-430B-AA0B-0005754FA379}" type="sibTrans" cxnId="{9C97F77C-9976-4F66-9066-9475A8474B5A}">
      <dgm:prSet/>
      <dgm:spPr/>
      <dgm:t>
        <a:bodyPr/>
        <a:lstStyle/>
        <a:p>
          <a:endParaRPr lang="ru-RU"/>
        </a:p>
      </dgm:t>
    </dgm:pt>
    <dgm:pt modelId="{6E72EEBE-E0C1-4B13-B8C2-C3A1D95CCDC2}" type="parTrans" cxnId="{9C97F77C-9976-4F66-9066-9475A8474B5A}">
      <dgm:prSet/>
      <dgm:spPr/>
      <dgm:t>
        <a:bodyPr/>
        <a:lstStyle/>
        <a:p>
          <a:endParaRPr lang="ru-RU"/>
        </a:p>
      </dgm:t>
    </dgm:pt>
    <dgm:pt modelId="{C4B520AF-B8BF-44B2-975A-3DC661BF8079}">
      <dgm:prSet phldrT="[Текст]" custT="1"/>
      <dgm:spPr>
        <a:xfrm rot="5400000">
          <a:off x="4155241" y="-114811"/>
          <a:ext cx="1051490" cy="7097225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среднем просматривают 21-25 человек.</a:t>
          </a:r>
          <a:endParaRPr lang="ru-RU" sz="1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985B0F5-23C8-46E1-892E-7661A8D87079}" type="parTrans" cxnId="{6ECBA876-2544-4976-8A9D-2CA932C47D0E}">
      <dgm:prSet/>
      <dgm:spPr/>
      <dgm:t>
        <a:bodyPr/>
        <a:lstStyle/>
        <a:p>
          <a:endParaRPr lang="ru-RU"/>
        </a:p>
      </dgm:t>
    </dgm:pt>
    <dgm:pt modelId="{D8573397-BC46-4AF4-B88C-47FDD13F5DC9}" type="sibTrans" cxnId="{6ECBA876-2544-4976-8A9D-2CA932C47D0E}">
      <dgm:prSet/>
      <dgm:spPr/>
      <dgm:t>
        <a:bodyPr/>
        <a:lstStyle/>
        <a:p>
          <a:endParaRPr lang="ru-RU"/>
        </a:p>
      </dgm:t>
    </dgm:pt>
    <dgm:pt modelId="{CD9BDBE1-F549-4CBC-8771-138D0384143F}" type="pres">
      <dgm:prSet presAssocID="{1407A4D6-441C-48C6-B00A-AA43516F3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4F4E0F-4AE2-45A4-9201-824D44BB4EE7}" type="pres">
      <dgm:prSet presAssocID="{A352B787-E90F-4851-814C-6028DC80AF04}" presName="linNode" presStyleCnt="0"/>
      <dgm:spPr/>
    </dgm:pt>
    <dgm:pt modelId="{9B7BABA0-FB81-4AAC-94D7-64535D99420A}" type="pres">
      <dgm:prSet presAssocID="{A352B787-E90F-4851-814C-6028DC80AF04}" presName="parentText" presStyleLbl="node1" presStyleIdx="0" presStyleCnt="3" custScaleX="582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19828-ACDA-4813-B7F9-07E47782EC98}" type="pres">
      <dgm:prSet presAssocID="{A352B787-E90F-4851-814C-6028DC80AF0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C5416-3381-4205-8F41-07CEDF45F0FA}" type="pres">
      <dgm:prSet presAssocID="{71500D48-4DB2-4977-A3C1-4FE089B126C2}" presName="sp" presStyleCnt="0"/>
      <dgm:spPr/>
    </dgm:pt>
    <dgm:pt modelId="{01D210D9-87EB-4D83-845F-CBB341ACCEF5}" type="pres">
      <dgm:prSet presAssocID="{8A19D034-E86A-427F-83A5-6F4806301E41}" presName="linNode" presStyleCnt="0"/>
      <dgm:spPr/>
    </dgm:pt>
    <dgm:pt modelId="{D2A57802-B82C-4990-BA83-138390273F8D}" type="pres">
      <dgm:prSet presAssocID="{8A19D034-E86A-427F-83A5-6F4806301E41}" presName="parentText" presStyleLbl="node1" presStyleIdx="1" presStyleCnt="3" custScaleX="609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E941DE-A2B4-4B4D-9B2B-856F5C921CAB}" type="pres">
      <dgm:prSet presAssocID="{8A19D034-E86A-427F-83A5-6F4806301E4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1DEE8-DA43-4764-935E-50B7D02B59FF}" type="pres">
      <dgm:prSet presAssocID="{4745E3A6-B672-4ACB-AEC4-FB2729F55D81}" presName="sp" presStyleCnt="0"/>
      <dgm:spPr/>
    </dgm:pt>
    <dgm:pt modelId="{18CB8706-2382-4B78-B317-D97383651FF0}" type="pres">
      <dgm:prSet presAssocID="{9067B46E-669D-4DE3-9FB2-82736203854D}" presName="linNode" presStyleCnt="0"/>
      <dgm:spPr/>
    </dgm:pt>
    <dgm:pt modelId="{DE124D32-BF4E-43EB-A7C7-99B39E91EAD1}" type="pres">
      <dgm:prSet presAssocID="{9067B46E-669D-4DE3-9FB2-82736203854D}" presName="parentText" presStyleLbl="node1" presStyleIdx="2" presStyleCnt="3" custScaleX="609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BD4C6-D406-4585-9ADE-303E75C879EB}" type="pres">
      <dgm:prSet presAssocID="{9067B46E-669D-4DE3-9FB2-82736203854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6226AB-65D9-43BD-84CE-85861505AAC8}" type="presOf" srcId="{0FF16A8E-4D18-45D9-A020-CB637AC132F1}" destId="{D9E941DE-A2B4-4B4D-9B2B-856F5C921CAB}" srcOrd="0" destOrd="0" presId="urn:microsoft.com/office/officeart/2005/8/layout/vList5"/>
    <dgm:cxn modelId="{E3A01AAE-603B-4932-A231-3C71AB6A1703}" type="presOf" srcId="{1407A4D6-441C-48C6-B00A-AA43516F32F8}" destId="{CD9BDBE1-F549-4CBC-8771-138D0384143F}" srcOrd="0" destOrd="0" presId="urn:microsoft.com/office/officeart/2005/8/layout/vList5"/>
    <dgm:cxn modelId="{58C86675-9F31-43C9-83FA-F0043DC4A672}" srcId="{8A19D034-E86A-427F-83A5-6F4806301E41}" destId="{0FF16A8E-4D18-45D9-A020-CB637AC132F1}" srcOrd="0" destOrd="0" parTransId="{33B29A01-41B2-4212-BC7A-D2B1A495C105}" sibTransId="{108929E2-384B-4476-8823-DFDAE4103C5A}"/>
    <dgm:cxn modelId="{8C782C66-13C1-4660-A1CC-3A1AE07ECD0E}" type="presOf" srcId="{9067B46E-669D-4DE3-9FB2-82736203854D}" destId="{DE124D32-BF4E-43EB-A7C7-99B39E91EAD1}" srcOrd="0" destOrd="0" presId="urn:microsoft.com/office/officeart/2005/8/layout/vList5"/>
    <dgm:cxn modelId="{5F8AC75F-896F-43F2-875C-4BB2F9A7F907}" srcId="{1407A4D6-441C-48C6-B00A-AA43516F32F8}" destId="{A352B787-E90F-4851-814C-6028DC80AF04}" srcOrd="0" destOrd="0" parTransId="{EAC88A70-7E0B-4524-B295-EC287F58A1E0}" sibTransId="{71500D48-4DB2-4977-A3C1-4FE089B126C2}"/>
    <dgm:cxn modelId="{DACAFD73-B30A-48B3-8B56-4842EFF6A959}" type="presOf" srcId="{8A19D034-E86A-427F-83A5-6F4806301E41}" destId="{D2A57802-B82C-4990-BA83-138390273F8D}" srcOrd="0" destOrd="0" presId="urn:microsoft.com/office/officeart/2005/8/layout/vList5"/>
    <dgm:cxn modelId="{FC542A48-8998-43C6-A9C7-1CFDDB6900AB}" srcId="{A352B787-E90F-4851-814C-6028DC80AF04}" destId="{B931A16E-AD5F-43F3-B837-8E7675F9D2F7}" srcOrd="0" destOrd="0" parTransId="{19122217-90E3-441E-AFCA-7A15A8DC93B6}" sibTransId="{02F9FDAB-73A8-427D-A2EA-6280534F40EA}"/>
    <dgm:cxn modelId="{9C97F77C-9976-4F66-9066-9475A8474B5A}" srcId="{1407A4D6-441C-48C6-B00A-AA43516F32F8}" destId="{9067B46E-669D-4DE3-9FB2-82736203854D}" srcOrd="2" destOrd="0" parTransId="{6E72EEBE-E0C1-4B13-B8C2-C3A1D95CCDC2}" sibTransId="{4AD37F10-1CBE-430B-AA0B-0005754FA379}"/>
    <dgm:cxn modelId="{414F8A40-11EB-48FD-8CEF-4F41829020F3}" type="presOf" srcId="{8903BBD5-F95B-4517-925F-4A450CAB6CEC}" destId="{D9E941DE-A2B4-4B4D-9B2B-856F5C921CAB}" srcOrd="0" destOrd="1" presId="urn:microsoft.com/office/officeart/2005/8/layout/vList5"/>
    <dgm:cxn modelId="{F2E29148-3D81-4645-BAD9-3EFFBB7CD98E}" type="presOf" srcId="{C4B520AF-B8BF-44B2-975A-3DC661BF8079}" destId="{58EBD4C6-D406-4585-9ADE-303E75C879EB}" srcOrd="0" destOrd="1" presId="urn:microsoft.com/office/officeart/2005/8/layout/vList5"/>
    <dgm:cxn modelId="{17013F02-C2CF-40AF-976D-B33178470EB2}" type="presOf" srcId="{A352B787-E90F-4851-814C-6028DC80AF04}" destId="{9B7BABA0-FB81-4AAC-94D7-64535D99420A}" srcOrd="0" destOrd="0" presId="urn:microsoft.com/office/officeart/2005/8/layout/vList5"/>
    <dgm:cxn modelId="{1669C182-E282-4E91-82CC-6D59135A5223}" srcId="{8A19D034-E86A-427F-83A5-6F4806301E41}" destId="{8903BBD5-F95B-4517-925F-4A450CAB6CEC}" srcOrd="1" destOrd="0" parTransId="{8B4AF791-C40C-4696-82C7-821B5DCB71FA}" sibTransId="{ECE62B88-F447-44D0-A12B-9974BCE19942}"/>
    <dgm:cxn modelId="{F3556BAB-0A06-427A-B4CA-A893AC26619E}" type="presOf" srcId="{B931A16E-AD5F-43F3-B837-8E7675F9D2F7}" destId="{1B619828-ACDA-4813-B7F9-07E47782EC98}" srcOrd="0" destOrd="0" presId="urn:microsoft.com/office/officeart/2005/8/layout/vList5"/>
    <dgm:cxn modelId="{040F9EC0-1739-48F8-8ADF-597087082942}" srcId="{9067B46E-669D-4DE3-9FB2-82736203854D}" destId="{D5579691-60A6-41CE-BFDE-61D3304E7EE8}" srcOrd="0" destOrd="0" parTransId="{C81436F5-8E05-4A03-B9B8-D55850364361}" sibTransId="{B2EB700A-9895-4F27-8E17-77C11DCBE4E2}"/>
    <dgm:cxn modelId="{5BCACDC2-531F-4D94-85D1-ED0AC9E88826}" type="presOf" srcId="{D5579691-60A6-41CE-BFDE-61D3304E7EE8}" destId="{58EBD4C6-D406-4585-9ADE-303E75C879EB}" srcOrd="0" destOrd="0" presId="urn:microsoft.com/office/officeart/2005/8/layout/vList5"/>
    <dgm:cxn modelId="{6ECBA876-2544-4976-8A9D-2CA932C47D0E}" srcId="{9067B46E-669D-4DE3-9FB2-82736203854D}" destId="{C4B520AF-B8BF-44B2-975A-3DC661BF8079}" srcOrd="1" destOrd="0" parTransId="{8985B0F5-23C8-46E1-892E-7661A8D87079}" sibTransId="{D8573397-BC46-4AF4-B88C-47FDD13F5DC9}"/>
    <dgm:cxn modelId="{E7BF9E77-EE7B-4155-B27B-486F9D0716A9}" srcId="{1407A4D6-441C-48C6-B00A-AA43516F32F8}" destId="{8A19D034-E86A-427F-83A5-6F4806301E41}" srcOrd="1" destOrd="0" parTransId="{CCE0E2D6-B256-4E79-80D5-7167BC027D21}" sibTransId="{4745E3A6-B672-4ACB-AEC4-FB2729F55D81}"/>
    <dgm:cxn modelId="{30FD7D94-6F9B-4865-8FF5-3D7619F1FD28}" type="presParOf" srcId="{CD9BDBE1-F549-4CBC-8771-138D0384143F}" destId="{6D4F4E0F-4AE2-45A4-9201-824D44BB4EE7}" srcOrd="0" destOrd="0" presId="urn:microsoft.com/office/officeart/2005/8/layout/vList5"/>
    <dgm:cxn modelId="{B42A570F-D0E5-4FDE-851F-08065FD6CE13}" type="presParOf" srcId="{6D4F4E0F-4AE2-45A4-9201-824D44BB4EE7}" destId="{9B7BABA0-FB81-4AAC-94D7-64535D99420A}" srcOrd="0" destOrd="0" presId="urn:microsoft.com/office/officeart/2005/8/layout/vList5"/>
    <dgm:cxn modelId="{E0D4C3AC-3296-49F2-9E36-995EB15902A9}" type="presParOf" srcId="{6D4F4E0F-4AE2-45A4-9201-824D44BB4EE7}" destId="{1B619828-ACDA-4813-B7F9-07E47782EC98}" srcOrd="1" destOrd="0" presId="urn:microsoft.com/office/officeart/2005/8/layout/vList5"/>
    <dgm:cxn modelId="{D5E2FF71-A915-4A80-B008-BE5DF94612BA}" type="presParOf" srcId="{CD9BDBE1-F549-4CBC-8771-138D0384143F}" destId="{E06C5416-3381-4205-8F41-07CEDF45F0FA}" srcOrd="1" destOrd="0" presId="urn:microsoft.com/office/officeart/2005/8/layout/vList5"/>
    <dgm:cxn modelId="{00367B78-7D79-4940-98AE-485260542221}" type="presParOf" srcId="{CD9BDBE1-F549-4CBC-8771-138D0384143F}" destId="{01D210D9-87EB-4D83-845F-CBB341ACCEF5}" srcOrd="2" destOrd="0" presId="urn:microsoft.com/office/officeart/2005/8/layout/vList5"/>
    <dgm:cxn modelId="{02C5A84D-AD42-4DE8-A8D8-E947E41C0D67}" type="presParOf" srcId="{01D210D9-87EB-4D83-845F-CBB341ACCEF5}" destId="{D2A57802-B82C-4990-BA83-138390273F8D}" srcOrd="0" destOrd="0" presId="urn:microsoft.com/office/officeart/2005/8/layout/vList5"/>
    <dgm:cxn modelId="{FA84A1B7-1770-4C1A-AF1A-8F26769196A6}" type="presParOf" srcId="{01D210D9-87EB-4D83-845F-CBB341ACCEF5}" destId="{D9E941DE-A2B4-4B4D-9B2B-856F5C921CAB}" srcOrd="1" destOrd="0" presId="urn:microsoft.com/office/officeart/2005/8/layout/vList5"/>
    <dgm:cxn modelId="{0B81FE2C-F802-441B-976B-1CD017F100DB}" type="presParOf" srcId="{CD9BDBE1-F549-4CBC-8771-138D0384143F}" destId="{3121DEE8-DA43-4764-935E-50B7D02B59FF}" srcOrd="3" destOrd="0" presId="urn:microsoft.com/office/officeart/2005/8/layout/vList5"/>
    <dgm:cxn modelId="{EB8DF829-F809-47B0-BCBE-49F89DBB86A0}" type="presParOf" srcId="{CD9BDBE1-F549-4CBC-8771-138D0384143F}" destId="{18CB8706-2382-4B78-B317-D97383651FF0}" srcOrd="4" destOrd="0" presId="urn:microsoft.com/office/officeart/2005/8/layout/vList5"/>
    <dgm:cxn modelId="{2A7C5EBA-4FB2-4482-B340-D9131BDB9A52}" type="presParOf" srcId="{18CB8706-2382-4B78-B317-D97383651FF0}" destId="{DE124D32-BF4E-43EB-A7C7-99B39E91EAD1}" srcOrd="0" destOrd="0" presId="urn:microsoft.com/office/officeart/2005/8/layout/vList5"/>
    <dgm:cxn modelId="{8F7DE1A8-D5FD-44B3-B31E-4D99B8D3A2CA}" type="presParOf" srcId="{18CB8706-2382-4B78-B317-D97383651FF0}" destId="{58EBD4C6-D406-4585-9ADE-303E75C879E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A66E6A-4490-4C72-A924-5D0E604F346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643B90-C506-4ACE-8D45-1DC72D0F9E75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Проведено : 3 вебинара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0230E5E-7C6E-4DC8-8EA9-C4AF8071ECD6}" type="parTrans" cxnId="{AF6A04A6-B650-4D80-8541-1A874BBA3991}">
      <dgm:prSet/>
      <dgm:spPr/>
      <dgm:t>
        <a:bodyPr/>
        <a:lstStyle/>
        <a:p>
          <a:endParaRPr lang="ru-RU"/>
        </a:p>
      </dgm:t>
    </dgm:pt>
    <dgm:pt modelId="{A1BC0CCA-985A-45AD-ADF7-A2A4D9B40FE1}" type="sibTrans" cxnId="{AF6A04A6-B650-4D80-8541-1A874BBA3991}">
      <dgm:prSet/>
      <dgm:spPr/>
      <dgm:t>
        <a:bodyPr/>
        <a:lstStyle/>
        <a:p>
          <a:endParaRPr lang="ru-RU"/>
        </a:p>
      </dgm:t>
    </dgm:pt>
    <dgm:pt modelId="{9732D36F-5286-4BB9-978B-C8C3D214B3EC}">
      <dgm:prSet custT="1"/>
      <dgm:spPr/>
      <dgm:t>
        <a:bodyPr/>
        <a:lstStyle/>
        <a:p>
          <a:pPr rtl="0"/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«PR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стратегии НПО»(21)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247A5D8-56F0-4E25-9ABE-6D3D074070F4}" type="parTrans" cxnId="{7E15C945-754F-465A-8F2F-1F2C615BCE3B}">
      <dgm:prSet/>
      <dgm:spPr/>
      <dgm:t>
        <a:bodyPr/>
        <a:lstStyle/>
        <a:p>
          <a:endParaRPr lang="ru-RU"/>
        </a:p>
      </dgm:t>
    </dgm:pt>
    <dgm:pt modelId="{7D8D91A4-8024-4189-918F-9699516E8185}" type="sibTrans" cxnId="{7E15C945-754F-465A-8F2F-1F2C615BCE3B}">
      <dgm:prSet/>
      <dgm:spPr/>
      <dgm:t>
        <a:bodyPr/>
        <a:lstStyle/>
        <a:p>
          <a:endParaRPr lang="ru-RU"/>
        </a:p>
      </dgm:t>
    </dgm:pt>
    <dgm:pt modelId="{73297AA2-4C26-4797-8059-722636208FDF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Международный вебинар на тему: «Нужна ли моей НКО предпринимательская деятельность?»(24)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9B961E8-45F4-4125-82AC-62989958A6A9}" type="parTrans" cxnId="{025DCCD4-C275-42A1-B2D9-F798BB4769CB}">
      <dgm:prSet/>
      <dgm:spPr/>
      <dgm:t>
        <a:bodyPr/>
        <a:lstStyle/>
        <a:p>
          <a:endParaRPr lang="ru-RU"/>
        </a:p>
      </dgm:t>
    </dgm:pt>
    <dgm:pt modelId="{B8A0224D-B3D1-4EE4-8B28-DCBC0C2A8D9A}" type="sibTrans" cxnId="{025DCCD4-C275-42A1-B2D9-F798BB4769CB}">
      <dgm:prSet/>
      <dgm:spPr/>
      <dgm:t>
        <a:bodyPr/>
        <a:lstStyle/>
        <a:p>
          <a:endParaRPr lang="ru-RU"/>
        </a:p>
      </dgm:t>
    </dgm:pt>
    <dgm:pt modelId="{F92A01FF-7195-4DD6-8C1A-5ACD4CFB11DC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Международный вебинар на тему: «Социальное предпринимательство: Кейсы – успешные практики ведения предпринимательской деятельности НКО»(29)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3A650DC-8117-4E7C-8DF2-6BE4B8F4EE4A}" type="parTrans" cxnId="{E44E7F23-A1F4-47C6-9171-F4E05B0056B2}">
      <dgm:prSet/>
      <dgm:spPr/>
      <dgm:t>
        <a:bodyPr/>
        <a:lstStyle/>
        <a:p>
          <a:endParaRPr lang="ru-RU"/>
        </a:p>
      </dgm:t>
    </dgm:pt>
    <dgm:pt modelId="{8B476B9A-0430-4D32-AC7C-152C62EDF57D}" type="sibTrans" cxnId="{E44E7F23-A1F4-47C6-9171-F4E05B0056B2}">
      <dgm:prSet/>
      <dgm:spPr/>
      <dgm:t>
        <a:bodyPr/>
        <a:lstStyle/>
        <a:p>
          <a:endParaRPr lang="ru-RU"/>
        </a:p>
      </dgm:t>
    </dgm:pt>
    <dgm:pt modelId="{AFD0E9AB-10B1-4098-B565-554FFEAE1117}" type="pres">
      <dgm:prSet presAssocID="{E4A66E6A-4490-4C72-A924-5D0E604F34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A7B6E4-EB87-4376-8F1E-B7CFA0841C8E}" type="pres">
      <dgm:prSet presAssocID="{4B643B90-C506-4ACE-8D45-1DC72D0F9E75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B9E55-329C-4773-A912-5DA9577AD0E6}" type="pres">
      <dgm:prSet presAssocID="{A1BC0CCA-985A-45AD-ADF7-A2A4D9B40FE1}" presName="space" presStyleCnt="0"/>
      <dgm:spPr/>
      <dgm:t>
        <a:bodyPr/>
        <a:lstStyle/>
        <a:p>
          <a:endParaRPr lang="ru-RU"/>
        </a:p>
      </dgm:t>
    </dgm:pt>
    <dgm:pt modelId="{3B02A9FC-516E-42A0-BE5C-2942BEBD6767}" type="pres">
      <dgm:prSet presAssocID="{9732D36F-5286-4BB9-978B-C8C3D214B3EC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D65F8-4C6A-4F9F-88A4-A7B7A6159FC1}" type="pres">
      <dgm:prSet presAssocID="{7D8D91A4-8024-4189-918F-9699516E8185}" presName="space" presStyleCnt="0"/>
      <dgm:spPr/>
      <dgm:t>
        <a:bodyPr/>
        <a:lstStyle/>
        <a:p>
          <a:endParaRPr lang="ru-RU"/>
        </a:p>
      </dgm:t>
    </dgm:pt>
    <dgm:pt modelId="{FA5AA565-BC83-4620-823A-5D3C88B76FB1}" type="pres">
      <dgm:prSet presAssocID="{73297AA2-4C26-4797-8059-722636208FDF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7F17F-C02A-4286-B2E4-FDACA1B3DA2B}" type="pres">
      <dgm:prSet presAssocID="{B8A0224D-B3D1-4EE4-8B28-DCBC0C2A8D9A}" presName="space" presStyleCnt="0"/>
      <dgm:spPr/>
      <dgm:t>
        <a:bodyPr/>
        <a:lstStyle/>
        <a:p>
          <a:endParaRPr lang="ru-RU"/>
        </a:p>
      </dgm:t>
    </dgm:pt>
    <dgm:pt modelId="{6192DBCE-DBDA-468E-833B-FEA9D62079E8}" type="pres">
      <dgm:prSet presAssocID="{F92A01FF-7195-4DD6-8C1A-5ACD4CFB11DC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564B0C-9BD3-4E7D-A33A-448A4248A76C}" type="presOf" srcId="{73297AA2-4C26-4797-8059-722636208FDF}" destId="{FA5AA565-BC83-4620-823A-5D3C88B76FB1}" srcOrd="0" destOrd="0" presId="urn:microsoft.com/office/officeart/2005/8/layout/venn3"/>
    <dgm:cxn modelId="{AF6A04A6-B650-4D80-8541-1A874BBA3991}" srcId="{E4A66E6A-4490-4C72-A924-5D0E604F3463}" destId="{4B643B90-C506-4ACE-8D45-1DC72D0F9E75}" srcOrd="0" destOrd="0" parTransId="{D0230E5E-7C6E-4DC8-8EA9-C4AF8071ECD6}" sibTransId="{A1BC0CCA-985A-45AD-ADF7-A2A4D9B40FE1}"/>
    <dgm:cxn modelId="{F20FE690-54AF-49B2-B23F-A3FDA1F48145}" type="presOf" srcId="{4B643B90-C506-4ACE-8D45-1DC72D0F9E75}" destId="{E4A7B6E4-EB87-4376-8F1E-B7CFA0841C8E}" srcOrd="0" destOrd="0" presId="urn:microsoft.com/office/officeart/2005/8/layout/venn3"/>
    <dgm:cxn modelId="{CC2C4997-CB61-44BD-AE48-3CD0D2A21E20}" type="presOf" srcId="{9732D36F-5286-4BB9-978B-C8C3D214B3EC}" destId="{3B02A9FC-516E-42A0-BE5C-2942BEBD6767}" srcOrd="0" destOrd="0" presId="urn:microsoft.com/office/officeart/2005/8/layout/venn3"/>
    <dgm:cxn modelId="{589ACBA9-6F4B-4C40-944E-4FB7B307ED0F}" type="presOf" srcId="{F92A01FF-7195-4DD6-8C1A-5ACD4CFB11DC}" destId="{6192DBCE-DBDA-468E-833B-FEA9D62079E8}" srcOrd="0" destOrd="0" presId="urn:microsoft.com/office/officeart/2005/8/layout/venn3"/>
    <dgm:cxn modelId="{E6EE6A6E-D033-4A29-BB36-41CD108139F7}" type="presOf" srcId="{E4A66E6A-4490-4C72-A924-5D0E604F3463}" destId="{AFD0E9AB-10B1-4098-B565-554FFEAE1117}" srcOrd="0" destOrd="0" presId="urn:microsoft.com/office/officeart/2005/8/layout/venn3"/>
    <dgm:cxn modelId="{025DCCD4-C275-42A1-B2D9-F798BB4769CB}" srcId="{E4A66E6A-4490-4C72-A924-5D0E604F3463}" destId="{73297AA2-4C26-4797-8059-722636208FDF}" srcOrd="2" destOrd="0" parTransId="{69B961E8-45F4-4125-82AC-62989958A6A9}" sibTransId="{B8A0224D-B3D1-4EE4-8B28-DCBC0C2A8D9A}"/>
    <dgm:cxn modelId="{7E15C945-754F-465A-8F2F-1F2C615BCE3B}" srcId="{E4A66E6A-4490-4C72-A924-5D0E604F3463}" destId="{9732D36F-5286-4BB9-978B-C8C3D214B3EC}" srcOrd="1" destOrd="0" parTransId="{5247A5D8-56F0-4E25-9ABE-6D3D074070F4}" sibTransId="{7D8D91A4-8024-4189-918F-9699516E8185}"/>
    <dgm:cxn modelId="{E44E7F23-A1F4-47C6-9171-F4E05B0056B2}" srcId="{E4A66E6A-4490-4C72-A924-5D0E604F3463}" destId="{F92A01FF-7195-4DD6-8C1A-5ACD4CFB11DC}" srcOrd="3" destOrd="0" parTransId="{A3A650DC-8117-4E7C-8DF2-6BE4B8F4EE4A}" sibTransId="{8B476B9A-0430-4D32-AC7C-152C62EDF57D}"/>
    <dgm:cxn modelId="{BF0572ED-D83A-462A-86F4-7D4738CD0DED}" type="presParOf" srcId="{AFD0E9AB-10B1-4098-B565-554FFEAE1117}" destId="{E4A7B6E4-EB87-4376-8F1E-B7CFA0841C8E}" srcOrd="0" destOrd="0" presId="urn:microsoft.com/office/officeart/2005/8/layout/venn3"/>
    <dgm:cxn modelId="{E88B5A49-1CA5-4B5E-A61D-D90ED6FCE75E}" type="presParOf" srcId="{AFD0E9AB-10B1-4098-B565-554FFEAE1117}" destId="{0F9B9E55-329C-4773-A912-5DA9577AD0E6}" srcOrd="1" destOrd="0" presId="urn:microsoft.com/office/officeart/2005/8/layout/venn3"/>
    <dgm:cxn modelId="{8ACFFAB4-1D12-4DA2-BEE4-956E73EB51D9}" type="presParOf" srcId="{AFD0E9AB-10B1-4098-B565-554FFEAE1117}" destId="{3B02A9FC-516E-42A0-BE5C-2942BEBD6767}" srcOrd="2" destOrd="0" presId="urn:microsoft.com/office/officeart/2005/8/layout/venn3"/>
    <dgm:cxn modelId="{A718CC0B-8186-4159-829F-03ECB1BF9B56}" type="presParOf" srcId="{AFD0E9AB-10B1-4098-B565-554FFEAE1117}" destId="{3C8D65F8-4C6A-4F9F-88A4-A7B7A6159FC1}" srcOrd="3" destOrd="0" presId="urn:microsoft.com/office/officeart/2005/8/layout/venn3"/>
    <dgm:cxn modelId="{67EEF666-3321-41C2-9E18-106D782003A0}" type="presParOf" srcId="{AFD0E9AB-10B1-4098-B565-554FFEAE1117}" destId="{FA5AA565-BC83-4620-823A-5D3C88B76FB1}" srcOrd="4" destOrd="0" presId="urn:microsoft.com/office/officeart/2005/8/layout/venn3"/>
    <dgm:cxn modelId="{D51FEFE1-E180-4BB4-882B-FA11575669CE}" type="presParOf" srcId="{AFD0E9AB-10B1-4098-B565-554FFEAE1117}" destId="{E407F17F-C02A-4286-B2E4-FDACA1B3DA2B}" srcOrd="5" destOrd="0" presId="urn:microsoft.com/office/officeart/2005/8/layout/venn3"/>
    <dgm:cxn modelId="{21CC7575-F59D-47C2-A358-F94103548061}" type="presParOf" srcId="{AFD0E9AB-10B1-4098-B565-554FFEAE1117}" destId="{6192DBCE-DBDA-468E-833B-FEA9D62079E8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1DB289-20AA-4975-8A95-E0ADC0FC657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E73658-3CA8-4F65-8131-C2AC42783B1F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поездки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B9EA9E-8434-4B82-8238-13626996B92C}" type="parTrans" cxnId="{7451A81F-3AB3-463E-8D77-47A9701C3FCB}">
      <dgm:prSet/>
      <dgm:spPr/>
      <dgm:t>
        <a:bodyPr/>
        <a:lstStyle/>
        <a:p>
          <a:endParaRPr lang="ru-RU"/>
        </a:p>
      </dgm:t>
    </dgm:pt>
    <dgm:pt modelId="{E1BDA21B-0955-4783-9965-357980717E4A}" type="sibTrans" cxnId="{7451A81F-3AB3-463E-8D77-47A9701C3FCB}">
      <dgm:prSet/>
      <dgm:spPr/>
      <dgm:t>
        <a:bodyPr/>
        <a:lstStyle/>
        <a:p>
          <a:endParaRPr lang="ru-RU"/>
        </a:p>
      </dgm:t>
    </dgm:pt>
    <dgm:pt modelId="{15570583-24D1-49C5-AE25-6858EAA41117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Принимающая сторона: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76AB20-4542-4211-9FDE-DA6AA5EB9906}" type="parTrans" cxnId="{A1E1A1F7-5FC7-46B2-B026-2A0C2B1076BD}">
      <dgm:prSet/>
      <dgm:spPr/>
      <dgm:t>
        <a:bodyPr/>
        <a:lstStyle/>
        <a:p>
          <a:endParaRPr lang="ru-RU"/>
        </a:p>
      </dgm:t>
    </dgm:pt>
    <dgm:pt modelId="{8286E74A-059B-4EB0-BE01-E1EC7E14DA56}" type="sibTrans" cxnId="{A1E1A1F7-5FC7-46B2-B026-2A0C2B1076BD}">
      <dgm:prSet/>
      <dgm:spPr/>
      <dgm:t>
        <a:bodyPr/>
        <a:lstStyle/>
        <a:p>
          <a:endParaRPr lang="ru-RU"/>
        </a:p>
      </dgm:t>
    </dgm:pt>
    <dgm:pt modelId="{A2313867-2B58-4052-A2ED-3FCF9FF0C997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Участники с Кызыл-Орды, Астаны, Алматы, Атырау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B31DF5-E81F-4910-894C-8CF7DA3189A9}" type="parTrans" cxnId="{8054CDA3-C5D9-44EC-95EC-F6A82EA6810E}">
      <dgm:prSet/>
      <dgm:spPr/>
      <dgm:t>
        <a:bodyPr/>
        <a:lstStyle/>
        <a:p>
          <a:endParaRPr lang="ru-RU"/>
        </a:p>
      </dgm:t>
    </dgm:pt>
    <dgm:pt modelId="{3673BEE2-FC14-4979-8C5D-07A33B3047B2}" type="sibTrans" cxnId="{8054CDA3-C5D9-44EC-95EC-F6A82EA6810E}">
      <dgm:prSet/>
      <dgm:spPr/>
      <dgm:t>
        <a:bodyPr/>
        <a:lstStyle/>
        <a:p>
          <a:endParaRPr lang="ru-RU"/>
        </a:p>
      </dgm:t>
    </dgm:pt>
    <dgm:pt modelId="{1E64E91B-9DE6-4F95-A7ED-99871F4700CA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 участника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FA2094-ECA2-407C-AFBF-91F819652397}" type="parTrans" cxnId="{296090DB-A434-4F74-A584-AEA99EC4D127}">
      <dgm:prSet/>
      <dgm:spPr/>
      <dgm:t>
        <a:bodyPr/>
        <a:lstStyle/>
        <a:p>
          <a:endParaRPr lang="ru-RU"/>
        </a:p>
      </dgm:t>
    </dgm:pt>
    <dgm:pt modelId="{16D73BFF-459B-422C-B524-53256BFEC533}" type="sibTrans" cxnId="{296090DB-A434-4F74-A584-AEA99EC4D127}">
      <dgm:prSet/>
      <dgm:spPr/>
      <dgm:t>
        <a:bodyPr/>
        <a:lstStyle/>
        <a:p>
          <a:endParaRPr lang="ru-RU"/>
        </a:p>
      </dgm:t>
    </dgm:pt>
    <dgm:pt modelId="{7D320777-2B2D-43C1-A506-40F66066EB8C}">
      <dgm:prSet custT="1"/>
      <dgm:spPr/>
      <dgm:t>
        <a:bodyPr/>
        <a:lstStyle/>
        <a:p>
          <a:pPr rtl="0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ОЮЛ «Гражданский Альянс ВКО», г. Усть-Каменогорск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201653-C964-4102-8755-50CF245D4294}" type="parTrans" cxnId="{3619717A-F586-42C9-9DBA-AEB3D06591D6}">
      <dgm:prSet/>
      <dgm:spPr/>
      <dgm:t>
        <a:bodyPr/>
        <a:lstStyle/>
        <a:p>
          <a:endParaRPr lang="ru-RU"/>
        </a:p>
      </dgm:t>
    </dgm:pt>
    <dgm:pt modelId="{2777AF3D-946C-4204-A70D-F96EC38ABD30}" type="sibTrans" cxnId="{3619717A-F586-42C9-9DBA-AEB3D06591D6}">
      <dgm:prSet/>
      <dgm:spPr/>
      <dgm:t>
        <a:bodyPr/>
        <a:lstStyle/>
        <a:p>
          <a:endParaRPr lang="ru-RU"/>
        </a:p>
      </dgm:t>
    </dgm:pt>
    <dgm:pt modelId="{14CE4657-5317-4CC3-B7CE-87A92E488857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ОЮЛ Гражданский Альянс г. Атырау.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04E9DA-EB11-459D-BA52-0835D7DC2F58}" type="parTrans" cxnId="{CE7FFA4F-EF88-499E-AD56-9F236226A15D}">
      <dgm:prSet/>
      <dgm:spPr/>
      <dgm:t>
        <a:bodyPr/>
        <a:lstStyle/>
        <a:p>
          <a:endParaRPr lang="ru-RU"/>
        </a:p>
      </dgm:t>
    </dgm:pt>
    <dgm:pt modelId="{5A273F83-9C16-4242-82BF-29185E285150}" type="sibTrans" cxnId="{CE7FFA4F-EF88-499E-AD56-9F236226A15D}">
      <dgm:prSet/>
      <dgm:spPr/>
      <dgm:t>
        <a:bodyPr/>
        <a:lstStyle/>
        <a:p>
          <a:endParaRPr lang="ru-RU"/>
        </a:p>
      </dgm:t>
    </dgm:pt>
    <dgm:pt modelId="{D5600708-9F44-423D-951E-9F7141836FFF}" type="pres">
      <dgm:prSet presAssocID="{D11DB289-20AA-4975-8A95-E0ADC0FC657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C7B975-95B8-4123-ACDB-E3EB846BA83E}" type="pres">
      <dgm:prSet presAssocID="{BEE73658-3CA8-4F65-8131-C2AC42783B1F}" presName="circle1" presStyleLbl="node1" presStyleIdx="0" presStyleCnt="6"/>
      <dgm:spPr/>
    </dgm:pt>
    <dgm:pt modelId="{A1C13679-FD15-4251-9476-53F08700C4BD}" type="pres">
      <dgm:prSet presAssocID="{BEE73658-3CA8-4F65-8131-C2AC42783B1F}" presName="space" presStyleCnt="0"/>
      <dgm:spPr/>
    </dgm:pt>
    <dgm:pt modelId="{B18B538B-6054-447F-8FC2-9BB125C5BC19}" type="pres">
      <dgm:prSet presAssocID="{BEE73658-3CA8-4F65-8131-C2AC42783B1F}" presName="rect1" presStyleLbl="alignAcc1" presStyleIdx="0" presStyleCnt="6" custLinFactNeighborX="621" custLinFactNeighborY="483"/>
      <dgm:spPr/>
      <dgm:t>
        <a:bodyPr/>
        <a:lstStyle/>
        <a:p>
          <a:endParaRPr lang="ru-RU"/>
        </a:p>
      </dgm:t>
    </dgm:pt>
    <dgm:pt modelId="{DBB61591-4CEA-4E6F-8ED0-69FFE42F50F3}" type="pres">
      <dgm:prSet presAssocID="{15570583-24D1-49C5-AE25-6858EAA41117}" presName="vertSpace2" presStyleLbl="node1" presStyleIdx="0" presStyleCnt="6"/>
      <dgm:spPr/>
    </dgm:pt>
    <dgm:pt modelId="{740EA3B4-64C5-420D-A14C-848440BAE5B9}" type="pres">
      <dgm:prSet presAssocID="{15570583-24D1-49C5-AE25-6858EAA41117}" presName="circle2" presStyleLbl="node1" presStyleIdx="1" presStyleCnt="6"/>
      <dgm:spPr/>
    </dgm:pt>
    <dgm:pt modelId="{CC307425-8855-47C5-A1D9-60E492512A6B}" type="pres">
      <dgm:prSet presAssocID="{15570583-24D1-49C5-AE25-6858EAA41117}" presName="rect2" presStyleLbl="alignAcc1" presStyleIdx="1" presStyleCnt="6"/>
      <dgm:spPr/>
      <dgm:t>
        <a:bodyPr/>
        <a:lstStyle/>
        <a:p>
          <a:endParaRPr lang="ru-RU"/>
        </a:p>
      </dgm:t>
    </dgm:pt>
    <dgm:pt modelId="{03385FC3-9610-4E84-87A5-C88932540646}" type="pres">
      <dgm:prSet presAssocID="{7D320777-2B2D-43C1-A506-40F66066EB8C}" presName="vertSpace3" presStyleLbl="node1" presStyleIdx="1" presStyleCnt="6"/>
      <dgm:spPr/>
    </dgm:pt>
    <dgm:pt modelId="{7B4A26D3-8D36-4F22-95FF-D92859AF6AF2}" type="pres">
      <dgm:prSet presAssocID="{7D320777-2B2D-43C1-A506-40F66066EB8C}" presName="circle3" presStyleLbl="node1" presStyleIdx="2" presStyleCnt="6"/>
      <dgm:spPr/>
    </dgm:pt>
    <dgm:pt modelId="{AD61997A-BBB5-4F92-9C8E-DCF4E1BE99AE}" type="pres">
      <dgm:prSet presAssocID="{7D320777-2B2D-43C1-A506-40F66066EB8C}" presName="rect3" presStyleLbl="alignAcc1" presStyleIdx="2" presStyleCnt="6"/>
      <dgm:spPr/>
      <dgm:t>
        <a:bodyPr/>
        <a:lstStyle/>
        <a:p>
          <a:endParaRPr lang="ru-RU"/>
        </a:p>
      </dgm:t>
    </dgm:pt>
    <dgm:pt modelId="{B0F0CB4C-F387-45CB-95D8-6311647F0D25}" type="pres">
      <dgm:prSet presAssocID="{14CE4657-5317-4CC3-B7CE-87A92E488857}" presName="vertSpace4" presStyleLbl="node1" presStyleIdx="2" presStyleCnt="6"/>
      <dgm:spPr/>
    </dgm:pt>
    <dgm:pt modelId="{1E2AB63A-9536-47BC-8589-06C8C879F9CF}" type="pres">
      <dgm:prSet presAssocID="{14CE4657-5317-4CC3-B7CE-87A92E488857}" presName="circle4" presStyleLbl="node1" presStyleIdx="3" presStyleCnt="6"/>
      <dgm:spPr/>
    </dgm:pt>
    <dgm:pt modelId="{1BE6C2B2-45E4-42B6-9DDA-BB33FDA7CC76}" type="pres">
      <dgm:prSet presAssocID="{14CE4657-5317-4CC3-B7CE-87A92E488857}" presName="rect4" presStyleLbl="alignAcc1" presStyleIdx="3" presStyleCnt="6"/>
      <dgm:spPr/>
      <dgm:t>
        <a:bodyPr/>
        <a:lstStyle/>
        <a:p>
          <a:endParaRPr lang="ru-RU"/>
        </a:p>
      </dgm:t>
    </dgm:pt>
    <dgm:pt modelId="{AC90FAC1-AD7E-4D1A-AF69-5DA9BF7EB782}" type="pres">
      <dgm:prSet presAssocID="{A2313867-2B58-4052-A2ED-3FCF9FF0C997}" presName="vertSpace5" presStyleLbl="node1" presStyleIdx="3" presStyleCnt="6"/>
      <dgm:spPr/>
    </dgm:pt>
    <dgm:pt modelId="{54E7C7CD-3687-49CF-92CC-26DF35A24842}" type="pres">
      <dgm:prSet presAssocID="{A2313867-2B58-4052-A2ED-3FCF9FF0C997}" presName="circle5" presStyleLbl="node1" presStyleIdx="4" presStyleCnt="6"/>
      <dgm:spPr/>
    </dgm:pt>
    <dgm:pt modelId="{A75BFE1E-2396-43F2-9613-0118397328C8}" type="pres">
      <dgm:prSet presAssocID="{A2313867-2B58-4052-A2ED-3FCF9FF0C997}" presName="rect5" presStyleLbl="alignAcc1" presStyleIdx="4" presStyleCnt="6"/>
      <dgm:spPr/>
      <dgm:t>
        <a:bodyPr/>
        <a:lstStyle/>
        <a:p>
          <a:endParaRPr lang="ru-RU"/>
        </a:p>
      </dgm:t>
    </dgm:pt>
    <dgm:pt modelId="{2328CE49-81C5-4490-8BCF-419CE7116023}" type="pres">
      <dgm:prSet presAssocID="{1E64E91B-9DE6-4F95-A7ED-99871F4700CA}" presName="vertSpace6" presStyleLbl="node1" presStyleIdx="4" presStyleCnt="6"/>
      <dgm:spPr/>
    </dgm:pt>
    <dgm:pt modelId="{55F695A3-65F7-4980-9D88-50C85F742B21}" type="pres">
      <dgm:prSet presAssocID="{1E64E91B-9DE6-4F95-A7ED-99871F4700CA}" presName="circle6" presStyleLbl="node1" presStyleIdx="5" presStyleCnt="6"/>
      <dgm:spPr/>
    </dgm:pt>
    <dgm:pt modelId="{A2FF20A3-D079-411D-9F32-73D628EFC0E1}" type="pres">
      <dgm:prSet presAssocID="{1E64E91B-9DE6-4F95-A7ED-99871F4700CA}" presName="rect6" presStyleLbl="alignAcc1" presStyleIdx="5" presStyleCnt="6"/>
      <dgm:spPr/>
      <dgm:t>
        <a:bodyPr/>
        <a:lstStyle/>
        <a:p>
          <a:endParaRPr lang="ru-RU"/>
        </a:p>
      </dgm:t>
    </dgm:pt>
    <dgm:pt modelId="{65366296-97E5-49BD-BC78-3C4255AB0F48}" type="pres">
      <dgm:prSet presAssocID="{BEE73658-3CA8-4F65-8131-C2AC42783B1F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D89F98-A023-47E2-B2C4-078819EA9151}" type="pres">
      <dgm:prSet presAssocID="{15570583-24D1-49C5-AE25-6858EAA41117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E7C68-72EE-4C3E-BB57-B28B2BFC4DF0}" type="pres">
      <dgm:prSet presAssocID="{7D320777-2B2D-43C1-A506-40F66066EB8C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904A0-6075-4946-A65D-B4FC6EBE656B}" type="pres">
      <dgm:prSet presAssocID="{14CE4657-5317-4CC3-B7CE-87A92E488857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CC193-50BA-415A-9AD7-91B7DA249F94}" type="pres">
      <dgm:prSet presAssocID="{A2313867-2B58-4052-A2ED-3FCF9FF0C997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9C90C-1DFA-4FE0-A1A5-68BDC92D6BE2}" type="pres">
      <dgm:prSet presAssocID="{1E64E91B-9DE6-4F95-A7ED-99871F4700CA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E1A1F7-5FC7-46B2-B026-2A0C2B1076BD}" srcId="{D11DB289-20AA-4975-8A95-E0ADC0FC6574}" destId="{15570583-24D1-49C5-AE25-6858EAA41117}" srcOrd="1" destOrd="0" parTransId="{2A76AB20-4542-4211-9FDE-DA6AA5EB9906}" sibTransId="{8286E74A-059B-4EB0-BE01-E1EC7E14DA56}"/>
    <dgm:cxn modelId="{6F49AD6B-AD89-43F6-A960-E69B03D85119}" type="presOf" srcId="{D11DB289-20AA-4975-8A95-E0ADC0FC6574}" destId="{D5600708-9F44-423D-951E-9F7141836FFF}" srcOrd="0" destOrd="0" presId="urn:microsoft.com/office/officeart/2005/8/layout/target3"/>
    <dgm:cxn modelId="{E3BDF791-845B-4B69-A856-0D9111A2F182}" type="presOf" srcId="{7D320777-2B2D-43C1-A506-40F66066EB8C}" destId="{AD61997A-BBB5-4F92-9C8E-DCF4E1BE99AE}" srcOrd="0" destOrd="0" presId="urn:microsoft.com/office/officeart/2005/8/layout/target3"/>
    <dgm:cxn modelId="{CE7FFA4F-EF88-499E-AD56-9F236226A15D}" srcId="{D11DB289-20AA-4975-8A95-E0ADC0FC6574}" destId="{14CE4657-5317-4CC3-B7CE-87A92E488857}" srcOrd="3" destOrd="0" parTransId="{2304E9DA-EB11-459D-BA52-0835D7DC2F58}" sibTransId="{5A273F83-9C16-4242-82BF-29185E285150}"/>
    <dgm:cxn modelId="{7501F0E3-9DDA-4F19-A18C-C4734DFEA55B}" type="presOf" srcId="{15570583-24D1-49C5-AE25-6858EAA41117}" destId="{2ED89F98-A023-47E2-B2C4-078819EA9151}" srcOrd="1" destOrd="0" presId="urn:microsoft.com/office/officeart/2005/8/layout/target3"/>
    <dgm:cxn modelId="{02309AA0-3A4B-4CBB-8699-EC5F588853F5}" type="presOf" srcId="{1E64E91B-9DE6-4F95-A7ED-99871F4700CA}" destId="{A2FF20A3-D079-411D-9F32-73D628EFC0E1}" srcOrd="0" destOrd="0" presId="urn:microsoft.com/office/officeart/2005/8/layout/target3"/>
    <dgm:cxn modelId="{3619717A-F586-42C9-9DBA-AEB3D06591D6}" srcId="{D11DB289-20AA-4975-8A95-E0ADC0FC6574}" destId="{7D320777-2B2D-43C1-A506-40F66066EB8C}" srcOrd="2" destOrd="0" parTransId="{F5201653-C964-4102-8755-50CF245D4294}" sibTransId="{2777AF3D-946C-4204-A70D-F96EC38ABD30}"/>
    <dgm:cxn modelId="{7451A81F-3AB3-463E-8D77-47A9701C3FCB}" srcId="{D11DB289-20AA-4975-8A95-E0ADC0FC6574}" destId="{BEE73658-3CA8-4F65-8131-C2AC42783B1F}" srcOrd="0" destOrd="0" parTransId="{6DB9EA9E-8434-4B82-8238-13626996B92C}" sibTransId="{E1BDA21B-0955-4783-9965-357980717E4A}"/>
    <dgm:cxn modelId="{0237FF04-ED3C-439F-A78E-041B0A87FDA9}" type="presOf" srcId="{BEE73658-3CA8-4F65-8131-C2AC42783B1F}" destId="{65366296-97E5-49BD-BC78-3C4255AB0F48}" srcOrd="1" destOrd="0" presId="urn:microsoft.com/office/officeart/2005/8/layout/target3"/>
    <dgm:cxn modelId="{8054CDA3-C5D9-44EC-95EC-F6A82EA6810E}" srcId="{D11DB289-20AA-4975-8A95-E0ADC0FC6574}" destId="{A2313867-2B58-4052-A2ED-3FCF9FF0C997}" srcOrd="4" destOrd="0" parTransId="{11B31DF5-E81F-4910-894C-8CF7DA3189A9}" sibTransId="{3673BEE2-FC14-4979-8C5D-07A33B3047B2}"/>
    <dgm:cxn modelId="{32EAA7C0-3F71-408D-8497-93E803716668}" type="presOf" srcId="{14CE4657-5317-4CC3-B7CE-87A92E488857}" destId="{94F904A0-6075-4946-A65D-B4FC6EBE656B}" srcOrd="1" destOrd="0" presId="urn:microsoft.com/office/officeart/2005/8/layout/target3"/>
    <dgm:cxn modelId="{B66E6934-96CB-40BB-8DF2-2E99EA667C12}" type="presOf" srcId="{1E64E91B-9DE6-4F95-A7ED-99871F4700CA}" destId="{5789C90C-1DFA-4FE0-A1A5-68BDC92D6BE2}" srcOrd="1" destOrd="0" presId="urn:microsoft.com/office/officeart/2005/8/layout/target3"/>
    <dgm:cxn modelId="{965C0F98-1C64-404A-A4B6-5EE714E282B2}" type="presOf" srcId="{14CE4657-5317-4CC3-B7CE-87A92E488857}" destId="{1BE6C2B2-45E4-42B6-9DDA-BB33FDA7CC76}" srcOrd="0" destOrd="0" presId="urn:microsoft.com/office/officeart/2005/8/layout/target3"/>
    <dgm:cxn modelId="{C3033700-656B-4A25-88BB-F854A7C1F53F}" type="presOf" srcId="{BEE73658-3CA8-4F65-8131-C2AC42783B1F}" destId="{B18B538B-6054-447F-8FC2-9BB125C5BC19}" srcOrd="0" destOrd="0" presId="urn:microsoft.com/office/officeart/2005/8/layout/target3"/>
    <dgm:cxn modelId="{06E9FD39-4D79-4D1C-8862-54A53787E8EF}" type="presOf" srcId="{7D320777-2B2D-43C1-A506-40F66066EB8C}" destId="{C35E7C68-72EE-4C3E-BB57-B28B2BFC4DF0}" srcOrd="1" destOrd="0" presId="urn:microsoft.com/office/officeart/2005/8/layout/target3"/>
    <dgm:cxn modelId="{214B9872-5BAB-462C-9338-5D1BF0B602EE}" type="presOf" srcId="{A2313867-2B58-4052-A2ED-3FCF9FF0C997}" destId="{A4ACC193-50BA-415A-9AD7-91B7DA249F94}" srcOrd="1" destOrd="0" presId="urn:microsoft.com/office/officeart/2005/8/layout/target3"/>
    <dgm:cxn modelId="{296090DB-A434-4F74-A584-AEA99EC4D127}" srcId="{D11DB289-20AA-4975-8A95-E0ADC0FC6574}" destId="{1E64E91B-9DE6-4F95-A7ED-99871F4700CA}" srcOrd="5" destOrd="0" parTransId="{30FA2094-ECA2-407C-AFBF-91F819652397}" sibTransId="{16D73BFF-459B-422C-B524-53256BFEC533}"/>
    <dgm:cxn modelId="{7ACA5670-0D2F-4A96-9DB3-B014C36E1107}" type="presOf" srcId="{15570583-24D1-49C5-AE25-6858EAA41117}" destId="{CC307425-8855-47C5-A1D9-60E492512A6B}" srcOrd="0" destOrd="0" presId="urn:microsoft.com/office/officeart/2005/8/layout/target3"/>
    <dgm:cxn modelId="{85347DA6-20C9-46B6-AA3A-C9F7B3CB984D}" type="presOf" srcId="{A2313867-2B58-4052-A2ED-3FCF9FF0C997}" destId="{A75BFE1E-2396-43F2-9613-0118397328C8}" srcOrd="0" destOrd="0" presId="urn:microsoft.com/office/officeart/2005/8/layout/target3"/>
    <dgm:cxn modelId="{CA64AFEF-3576-4EBA-B410-8469617A119E}" type="presParOf" srcId="{D5600708-9F44-423D-951E-9F7141836FFF}" destId="{0AC7B975-95B8-4123-ACDB-E3EB846BA83E}" srcOrd="0" destOrd="0" presId="urn:microsoft.com/office/officeart/2005/8/layout/target3"/>
    <dgm:cxn modelId="{E9924455-8724-4E79-AAC1-210031586A21}" type="presParOf" srcId="{D5600708-9F44-423D-951E-9F7141836FFF}" destId="{A1C13679-FD15-4251-9476-53F08700C4BD}" srcOrd="1" destOrd="0" presId="urn:microsoft.com/office/officeart/2005/8/layout/target3"/>
    <dgm:cxn modelId="{7E8C8858-1D9E-4A7E-BA55-7419CEF4BCE7}" type="presParOf" srcId="{D5600708-9F44-423D-951E-9F7141836FFF}" destId="{B18B538B-6054-447F-8FC2-9BB125C5BC19}" srcOrd="2" destOrd="0" presId="urn:microsoft.com/office/officeart/2005/8/layout/target3"/>
    <dgm:cxn modelId="{E82C1286-250C-43D1-BC83-A1C70ED75488}" type="presParOf" srcId="{D5600708-9F44-423D-951E-9F7141836FFF}" destId="{DBB61591-4CEA-4E6F-8ED0-69FFE42F50F3}" srcOrd="3" destOrd="0" presId="urn:microsoft.com/office/officeart/2005/8/layout/target3"/>
    <dgm:cxn modelId="{11C5E47B-65D2-496B-9FBE-3DE20F5E8A5C}" type="presParOf" srcId="{D5600708-9F44-423D-951E-9F7141836FFF}" destId="{740EA3B4-64C5-420D-A14C-848440BAE5B9}" srcOrd="4" destOrd="0" presId="urn:microsoft.com/office/officeart/2005/8/layout/target3"/>
    <dgm:cxn modelId="{1AE03610-B131-45C9-9FDE-7DAFFAC6FF37}" type="presParOf" srcId="{D5600708-9F44-423D-951E-9F7141836FFF}" destId="{CC307425-8855-47C5-A1D9-60E492512A6B}" srcOrd="5" destOrd="0" presId="urn:microsoft.com/office/officeart/2005/8/layout/target3"/>
    <dgm:cxn modelId="{526C77BE-CDC8-4D03-BB3D-1F52FAA2E9AF}" type="presParOf" srcId="{D5600708-9F44-423D-951E-9F7141836FFF}" destId="{03385FC3-9610-4E84-87A5-C88932540646}" srcOrd="6" destOrd="0" presId="urn:microsoft.com/office/officeart/2005/8/layout/target3"/>
    <dgm:cxn modelId="{81042D01-5101-4026-AA0A-3682C0606DDC}" type="presParOf" srcId="{D5600708-9F44-423D-951E-9F7141836FFF}" destId="{7B4A26D3-8D36-4F22-95FF-D92859AF6AF2}" srcOrd="7" destOrd="0" presId="urn:microsoft.com/office/officeart/2005/8/layout/target3"/>
    <dgm:cxn modelId="{CB82E14E-6158-4965-8E0A-0853949D03BB}" type="presParOf" srcId="{D5600708-9F44-423D-951E-9F7141836FFF}" destId="{AD61997A-BBB5-4F92-9C8E-DCF4E1BE99AE}" srcOrd="8" destOrd="0" presId="urn:microsoft.com/office/officeart/2005/8/layout/target3"/>
    <dgm:cxn modelId="{31E30762-3536-4B6B-B0B3-BE7E48440764}" type="presParOf" srcId="{D5600708-9F44-423D-951E-9F7141836FFF}" destId="{B0F0CB4C-F387-45CB-95D8-6311647F0D25}" srcOrd="9" destOrd="0" presId="urn:microsoft.com/office/officeart/2005/8/layout/target3"/>
    <dgm:cxn modelId="{09A3DAAF-E05E-46E6-9D5E-AA1E881A0CFA}" type="presParOf" srcId="{D5600708-9F44-423D-951E-9F7141836FFF}" destId="{1E2AB63A-9536-47BC-8589-06C8C879F9CF}" srcOrd="10" destOrd="0" presId="urn:microsoft.com/office/officeart/2005/8/layout/target3"/>
    <dgm:cxn modelId="{37B1F538-EA70-46DE-9E72-0AFE72C9A869}" type="presParOf" srcId="{D5600708-9F44-423D-951E-9F7141836FFF}" destId="{1BE6C2B2-45E4-42B6-9DDA-BB33FDA7CC76}" srcOrd="11" destOrd="0" presId="urn:microsoft.com/office/officeart/2005/8/layout/target3"/>
    <dgm:cxn modelId="{50127CAD-0BDE-4487-9C02-05B0833A3BE3}" type="presParOf" srcId="{D5600708-9F44-423D-951E-9F7141836FFF}" destId="{AC90FAC1-AD7E-4D1A-AF69-5DA9BF7EB782}" srcOrd="12" destOrd="0" presId="urn:microsoft.com/office/officeart/2005/8/layout/target3"/>
    <dgm:cxn modelId="{283BD4F2-3AC2-41BA-A77D-42035E46A232}" type="presParOf" srcId="{D5600708-9F44-423D-951E-9F7141836FFF}" destId="{54E7C7CD-3687-49CF-92CC-26DF35A24842}" srcOrd="13" destOrd="0" presId="urn:microsoft.com/office/officeart/2005/8/layout/target3"/>
    <dgm:cxn modelId="{57DE078D-2A87-4343-A03D-CA955F4EA133}" type="presParOf" srcId="{D5600708-9F44-423D-951E-9F7141836FFF}" destId="{A75BFE1E-2396-43F2-9613-0118397328C8}" srcOrd="14" destOrd="0" presId="urn:microsoft.com/office/officeart/2005/8/layout/target3"/>
    <dgm:cxn modelId="{F6883591-CD2D-4552-A47D-7E5FBEF19F91}" type="presParOf" srcId="{D5600708-9F44-423D-951E-9F7141836FFF}" destId="{2328CE49-81C5-4490-8BCF-419CE7116023}" srcOrd="15" destOrd="0" presId="urn:microsoft.com/office/officeart/2005/8/layout/target3"/>
    <dgm:cxn modelId="{45EFE242-2BBA-408D-B883-36CEB07EC55E}" type="presParOf" srcId="{D5600708-9F44-423D-951E-9F7141836FFF}" destId="{55F695A3-65F7-4980-9D88-50C85F742B21}" srcOrd="16" destOrd="0" presId="urn:microsoft.com/office/officeart/2005/8/layout/target3"/>
    <dgm:cxn modelId="{2DD859DA-4643-4421-A781-BA4197BA9833}" type="presParOf" srcId="{D5600708-9F44-423D-951E-9F7141836FFF}" destId="{A2FF20A3-D079-411D-9F32-73D628EFC0E1}" srcOrd="17" destOrd="0" presId="urn:microsoft.com/office/officeart/2005/8/layout/target3"/>
    <dgm:cxn modelId="{25B18246-D7AE-4B45-9713-9678D43D66C5}" type="presParOf" srcId="{D5600708-9F44-423D-951E-9F7141836FFF}" destId="{65366296-97E5-49BD-BC78-3C4255AB0F48}" srcOrd="18" destOrd="0" presId="urn:microsoft.com/office/officeart/2005/8/layout/target3"/>
    <dgm:cxn modelId="{893A5B3F-DA6B-4CFF-9790-BCD1725466FA}" type="presParOf" srcId="{D5600708-9F44-423D-951E-9F7141836FFF}" destId="{2ED89F98-A023-47E2-B2C4-078819EA9151}" srcOrd="19" destOrd="0" presId="urn:microsoft.com/office/officeart/2005/8/layout/target3"/>
    <dgm:cxn modelId="{214F9750-304F-4034-9AEA-3A4340021F41}" type="presParOf" srcId="{D5600708-9F44-423D-951E-9F7141836FFF}" destId="{C35E7C68-72EE-4C3E-BB57-B28B2BFC4DF0}" srcOrd="20" destOrd="0" presId="urn:microsoft.com/office/officeart/2005/8/layout/target3"/>
    <dgm:cxn modelId="{D57E3C2E-DA04-41B5-B490-3AEE8647F3D6}" type="presParOf" srcId="{D5600708-9F44-423D-951E-9F7141836FFF}" destId="{94F904A0-6075-4946-A65D-B4FC6EBE656B}" srcOrd="21" destOrd="0" presId="urn:microsoft.com/office/officeart/2005/8/layout/target3"/>
    <dgm:cxn modelId="{A114DD99-E5C7-4ACE-A51C-CED600EFF9F5}" type="presParOf" srcId="{D5600708-9F44-423D-951E-9F7141836FFF}" destId="{A4ACC193-50BA-415A-9AD7-91B7DA249F94}" srcOrd="22" destOrd="0" presId="urn:microsoft.com/office/officeart/2005/8/layout/target3"/>
    <dgm:cxn modelId="{7235B7F8-809C-475C-85C1-B78B2A02DB15}" type="presParOf" srcId="{D5600708-9F44-423D-951E-9F7141836FFF}" destId="{5789C90C-1DFA-4FE0-A1A5-68BDC92D6BE2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684B5-DF5D-4B5B-9575-F94B40A83AED}">
      <dsp:nvSpPr>
        <dsp:cNvPr id="0" name=""/>
        <dsp:cNvSpPr/>
      </dsp:nvSpPr>
      <dsp:spPr>
        <a:xfrm rot="5400000">
          <a:off x="3502973" y="-2012389"/>
          <a:ext cx="965357" cy="527816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Региональных тренинга. </a:t>
          </a:r>
          <a:r>
            <a:rPr lang="ru-RU" sz="32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2</a:t>
          </a: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тренинга на Казахском языке. 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46569" y="191140"/>
        <a:ext cx="5231042" cy="871107"/>
      </dsp:txXfrm>
    </dsp:sp>
    <dsp:sp modelId="{0D0B7A2E-4205-4661-94DB-AE5CC1CF30DD}">
      <dsp:nvSpPr>
        <dsp:cNvPr id="0" name=""/>
        <dsp:cNvSpPr/>
      </dsp:nvSpPr>
      <dsp:spPr>
        <a:xfrm>
          <a:off x="14" y="1828"/>
          <a:ext cx="1342936" cy="1206696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ru-RU" sz="61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8920" y="60734"/>
        <a:ext cx="1225124" cy="1088884"/>
      </dsp:txXfrm>
    </dsp:sp>
    <dsp:sp modelId="{E4AB1E13-2356-4114-86BB-4C18DE057866}">
      <dsp:nvSpPr>
        <dsp:cNvPr id="0" name=""/>
        <dsp:cNvSpPr/>
      </dsp:nvSpPr>
      <dsp:spPr>
        <a:xfrm rot="5400000">
          <a:off x="3509664" y="-759316"/>
          <a:ext cx="965357" cy="526304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Вебинара</a:t>
          </a:r>
          <a:endParaRPr lang="ru-RU" sz="3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60819" y="1436654"/>
        <a:ext cx="5215924" cy="871107"/>
      </dsp:txXfrm>
    </dsp:sp>
    <dsp:sp modelId="{0E6EDBFE-4243-4A1E-BC77-42ABCDE9A5C0}">
      <dsp:nvSpPr>
        <dsp:cNvPr id="0" name=""/>
        <dsp:cNvSpPr/>
      </dsp:nvSpPr>
      <dsp:spPr>
        <a:xfrm>
          <a:off x="14" y="1268859"/>
          <a:ext cx="1360803" cy="1206696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ru-RU" sz="61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8920" y="1327765"/>
        <a:ext cx="1242991" cy="1088884"/>
      </dsp:txXfrm>
    </dsp:sp>
    <dsp:sp modelId="{BAD84AD4-05AD-408B-AED7-BECDCDFE4E16}">
      <dsp:nvSpPr>
        <dsp:cNvPr id="0" name=""/>
        <dsp:cNvSpPr/>
      </dsp:nvSpPr>
      <dsp:spPr>
        <a:xfrm rot="5400000">
          <a:off x="3509461" y="514376"/>
          <a:ext cx="965357" cy="526519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Поездки по Программе </a:t>
          </a:r>
          <a:r>
            <a:rPr lang="ru-RU" sz="2000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Менторства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59545" y="2711418"/>
        <a:ext cx="5218066" cy="871107"/>
      </dsp:txXfrm>
    </dsp:sp>
    <dsp:sp modelId="{4A7075ED-840B-489A-99AB-6B5A0E7D3895}">
      <dsp:nvSpPr>
        <dsp:cNvPr id="0" name=""/>
        <dsp:cNvSpPr/>
      </dsp:nvSpPr>
      <dsp:spPr>
        <a:xfrm>
          <a:off x="14" y="2535891"/>
          <a:ext cx="1359515" cy="1206696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  <a:endParaRPr lang="ru-RU" sz="61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8920" y="2594797"/>
        <a:ext cx="1241703" cy="1088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684B5-DF5D-4B5B-9575-F94B40A83AED}">
      <dsp:nvSpPr>
        <dsp:cNvPr id="0" name=""/>
        <dsp:cNvSpPr/>
      </dsp:nvSpPr>
      <dsp:spPr>
        <a:xfrm rot="5400000">
          <a:off x="2198286" y="-587674"/>
          <a:ext cx="1143065" cy="260688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Зарегистрировано: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14753 </a:t>
          </a:r>
          <a:r>
            <a:rPr lang="ru-RU" sz="160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посетителей, </a:t>
          </a:r>
          <a:endParaRPr lang="ru-RU" sz="16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20</a:t>
          </a:r>
          <a:r>
            <a:rPr lang="ru-RU" sz="160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160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представителей НПО сектора</a:t>
          </a:r>
          <a:endParaRPr lang="ru-RU" sz="16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466375" y="200037"/>
        <a:ext cx="2551088" cy="1031465"/>
      </dsp:txXfrm>
    </dsp:sp>
    <dsp:sp modelId="{0D0B7A2E-4205-4661-94DB-AE5CC1CF30DD}">
      <dsp:nvSpPr>
        <dsp:cNvPr id="0" name=""/>
        <dsp:cNvSpPr/>
      </dsp:nvSpPr>
      <dsp:spPr>
        <a:xfrm>
          <a:off x="0" y="1354"/>
          <a:ext cx="1466375" cy="142883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  <a:endParaRPr lang="ru-RU" sz="65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9750" y="71104"/>
        <a:ext cx="1326875" cy="1289332"/>
      </dsp:txXfrm>
    </dsp:sp>
    <dsp:sp modelId="{E4AB1E13-2356-4114-86BB-4C18DE057866}">
      <dsp:nvSpPr>
        <dsp:cNvPr id="0" name=""/>
        <dsp:cNvSpPr/>
      </dsp:nvSpPr>
      <dsp:spPr>
        <a:xfrm rot="5400000">
          <a:off x="2041765" y="924805"/>
          <a:ext cx="1450699" cy="2604343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Опубликовано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148</a:t>
          </a: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новостей, публикаций о тренингах, конкурсах, и других мероприятиях.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464944" y="1572444"/>
        <a:ext cx="2533526" cy="1309065"/>
      </dsp:txXfrm>
    </dsp:sp>
    <dsp:sp modelId="{0E6EDBFE-4243-4A1E-BC77-42ABCDE9A5C0}">
      <dsp:nvSpPr>
        <dsp:cNvPr id="0" name=""/>
        <dsp:cNvSpPr/>
      </dsp:nvSpPr>
      <dsp:spPr>
        <a:xfrm>
          <a:off x="0" y="1512561"/>
          <a:ext cx="1464943" cy="142883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  <a:endParaRPr lang="ru-RU" sz="65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9750" y="1582311"/>
        <a:ext cx="1325443" cy="1289332"/>
      </dsp:txXfrm>
    </dsp:sp>
    <dsp:sp modelId="{BAD84AD4-05AD-408B-AED7-BECDCDFE4E16}">
      <dsp:nvSpPr>
        <dsp:cNvPr id="0" name=""/>
        <dsp:cNvSpPr/>
      </dsp:nvSpPr>
      <dsp:spPr>
        <a:xfrm rot="5400000">
          <a:off x="2198286" y="2436443"/>
          <a:ext cx="1143065" cy="260688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Загружено </a:t>
          </a: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30 методических материалов </a:t>
          </a:r>
          <a:r>
            <a:rPr lang="ru-RU" sz="160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(тренинги, презентации и т.д.)</a:t>
          </a:r>
          <a:endParaRPr lang="ru-RU" sz="16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466375" y="3224154"/>
        <a:ext cx="2551088" cy="1031465"/>
      </dsp:txXfrm>
    </dsp:sp>
    <dsp:sp modelId="{4A7075ED-840B-489A-99AB-6B5A0E7D3895}">
      <dsp:nvSpPr>
        <dsp:cNvPr id="0" name=""/>
        <dsp:cNvSpPr/>
      </dsp:nvSpPr>
      <dsp:spPr>
        <a:xfrm>
          <a:off x="0" y="3023768"/>
          <a:ext cx="1466375" cy="142883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ru-RU" sz="65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9750" y="3093518"/>
        <a:ext cx="1326875" cy="12893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619828-ACDA-4813-B7F9-07E47782EC98}">
      <dsp:nvSpPr>
        <dsp:cNvPr id="0" name=""/>
        <dsp:cNvSpPr/>
      </dsp:nvSpPr>
      <dsp:spPr>
        <a:xfrm rot="5400000">
          <a:off x="4193658" y="-1926776"/>
          <a:ext cx="859073" cy="493064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Официальная страница сайта </a:t>
          </a:r>
          <a:r>
            <a:rPr lang="ru-RU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</a:t>
          </a:r>
          <a:r>
            <a:rPr lang="en-US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Facebook </a:t>
          </a:r>
          <a:r>
            <a:rPr lang="ru-RU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и </a:t>
          </a:r>
          <a:r>
            <a:rPr lang="en-US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Twitter</a:t>
          </a:r>
          <a:endParaRPr lang="ru-RU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2157871" y="150947"/>
        <a:ext cx="4888711" cy="775201"/>
      </dsp:txXfrm>
    </dsp:sp>
    <dsp:sp modelId="{9B7BABA0-FB81-4AAC-94D7-64535D99420A}">
      <dsp:nvSpPr>
        <dsp:cNvPr id="0" name=""/>
        <dsp:cNvSpPr/>
      </dsp:nvSpPr>
      <dsp:spPr>
        <a:xfrm>
          <a:off x="541232" y="1627"/>
          <a:ext cx="1616639" cy="1073841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</a:p>
      </dsp:txBody>
      <dsp:txXfrm>
        <a:off x="593653" y="54048"/>
        <a:ext cx="1511797" cy="968999"/>
      </dsp:txXfrm>
    </dsp:sp>
    <dsp:sp modelId="{D9E941DE-A2B4-4B4D-9B2B-856F5C921CAB}">
      <dsp:nvSpPr>
        <dsp:cNvPr id="0" name=""/>
        <dsp:cNvSpPr/>
      </dsp:nvSpPr>
      <dsp:spPr>
        <a:xfrm rot="5400000">
          <a:off x="4268043" y="-799242"/>
          <a:ext cx="859073" cy="493064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</a:t>
          </a:r>
          <a:r>
            <a:rPr lang="kk-KZ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странице </a:t>
          </a:r>
          <a:r>
            <a:rPr lang="en-US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Twitter </a:t>
          </a: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опубликовали 176 новостей. 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2232256" y="1278481"/>
        <a:ext cx="4888711" cy="775201"/>
      </dsp:txXfrm>
    </dsp:sp>
    <dsp:sp modelId="{D2A57802-B82C-4990-BA83-138390273F8D}">
      <dsp:nvSpPr>
        <dsp:cNvPr id="0" name=""/>
        <dsp:cNvSpPr/>
      </dsp:nvSpPr>
      <dsp:spPr>
        <a:xfrm>
          <a:off x="541232" y="1129160"/>
          <a:ext cx="1691024" cy="1073841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</a:p>
      </dsp:txBody>
      <dsp:txXfrm>
        <a:off x="593653" y="1181581"/>
        <a:ext cx="1586182" cy="968999"/>
      </dsp:txXfrm>
    </dsp:sp>
    <dsp:sp modelId="{58EBD4C6-D406-4585-9ADE-303E75C879EB}">
      <dsp:nvSpPr>
        <dsp:cNvPr id="0" name=""/>
        <dsp:cNvSpPr/>
      </dsp:nvSpPr>
      <dsp:spPr>
        <a:xfrm rot="5400000">
          <a:off x="4268043" y="328291"/>
          <a:ext cx="859073" cy="493064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Посещаемость: самое большое количество просмотров одной новости - 165 человек, 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среднем просматривают 21-25 человек.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2232256" y="2406014"/>
        <a:ext cx="4888711" cy="775201"/>
      </dsp:txXfrm>
    </dsp:sp>
    <dsp:sp modelId="{DE124D32-BF4E-43EB-A7C7-99B39E91EAD1}">
      <dsp:nvSpPr>
        <dsp:cNvPr id="0" name=""/>
        <dsp:cNvSpPr/>
      </dsp:nvSpPr>
      <dsp:spPr>
        <a:xfrm>
          <a:off x="541232" y="2256694"/>
          <a:ext cx="1691024" cy="1073841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</a:t>
          </a:r>
        </a:p>
      </dsp:txBody>
      <dsp:txXfrm>
        <a:off x="593653" y="2309115"/>
        <a:ext cx="1586182" cy="9689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A7B6E4-EB87-4376-8F1E-B7CFA0841C8E}">
      <dsp:nvSpPr>
        <dsp:cNvPr id="0" name=""/>
        <dsp:cNvSpPr/>
      </dsp:nvSpPr>
      <dsp:spPr>
        <a:xfrm>
          <a:off x="2573" y="843308"/>
          <a:ext cx="2582302" cy="25823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2113" tIns="22860" rIns="142113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Проведено : 3 вебинара 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0742" y="1221477"/>
        <a:ext cx="1825964" cy="1825964"/>
      </dsp:txXfrm>
    </dsp:sp>
    <dsp:sp modelId="{3B02A9FC-516E-42A0-BE5C-2942BEBD6767}">
      <dsp:nvSpPr>
        <dsp:cNvPr id="0" name=""/>
        <dsp:cNvSpPr/>
      </dsp:nvSpPr>
      <dsp:spPr>
        <a:xfrm>
          <a:off x="2068415" y="843308"/>
          <a:ext cx="2582302" cy="25823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2113" tIns="20320" rIns="142113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«PR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стратегии НПО»(21)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6584" y="1221477"/>
        <a:ext cx="1825964" cy="1825964"/>
      </dsp:txXfrm>
    </dsp:sp>
    <dsp:sp modelId="{FA5AA565-BC83-4620-823A-5D3C88B76FB1}">
      <dsp:nvSpPr>
        <dsp:cNvPr id="0" name=""/>
        <dsp:cNvSpPr/>
      </dsp:nvSpPr>
      <dsp:spPr>
        <a:xfrm>
          <a:off x="4134257" y="843308"/>
          <a:ext cx="2582302" cy="25823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2113" tIns="15240" rIns="142113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Международный вебинар на тему: «Нужна ли моей НКО предпринимательская деятельность?»(24)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12426" y="1221477"/>
        <a:ext cx="1825964" cy="1825964"/>
      </dsp:txXfrm>
    </dsp:sp>
    <dsp:sp modelId="{6192DBCE-DBDA-468E-833B-FEA9D62079E8}">
      <dsp:nvSpPr>
        <dsp:cNvPr id="0" name=""/>
        <dsp:cNvSpPr/>
      </dsp:nvSpPr>
      <dsp:spPr>
        <a:xfrm>
          <a:off x="6200099" y="843308"/>
          <a:ext cx="2582302" cy="25823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2113" tIns="15240" rIns="142113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Международный вебинар на тему: «Социальное предпринимательство: Кейсы – успешные практики ведения предпринимательской деятельности НКО»(29)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78268" y="1221477"/>
        <a:ext cx="1825964" cy="18259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7B975-95B8-4123-ACDB-E3EB846BA83E}">
      <dsp:nvSpPr>
        <dsp:cNvPr id="0" name=""/>
        <dsp:cNvSpPr/>
      </dsp:nvSpPr>
      <dsp:spPr>
        <a:xfrm>
          <a:off x="0" y="489654"/>
          <a:ext cx="2981130" cy="29811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B538B-6054-447F-8FC2-9BB125C5BC19}">
      <dsp:nvSpPr>
        <dsp:cNvPr id="0" name=""/>
        <dsp:cNvSpPr/>
      </dsp:nvSpPr>
      <dsp:spPr>
        <a:xfrm>
          <a:off x="1490565" y="504053"/>
          <a:ext cx="3477985" cy="29811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поездки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0565" y="504053"/>
        <a:ext cx="3477985" cy="372642"/>
      </dsp:txXfrm>
    </dsp:sp>
    <dsp:sp modelId="{740EA3B4-64C5-420D-A14C-848440BAE5B9}">
      <dsp:nvSpPr>
        <dsp:cNvPr id="0" name=""/>
        <dsp:cNvSpPr/>
      </dsp:nvSpPr>
      <dsp:spPr>
        <a:xfrm>
          <a:off x="260849" y="862296"/>
          <a:ext cx="2459431" cy="245943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307425-8855-47C5-A1D9-60E492512A6B}">
      <dsp:nvSpPr>
        <dsp:cNvPr id="0" name=""/>
        <dsp:cNvSpPr/>
      </dsp:nvSpPr>
      <dsp:spPr>
        <a:xfrm>
          <a:off x="1490565" y="862296"/>
          <a:ext cx="3477985" cy="24594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Принимающая сторона: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0565" y="862296"/>
        <a:ext cx="3477985" cy="372642"/>
      </dsp:txXfrm>
    </dsp:sp>
    <dsp:sp modelId="{7B4A26D3-8D36-4F22-95FF-D92859AF6AF2}">
      <dsp:nvSpPr>
        <dsp:cNvPr id="0" name=""/>
        <dsp:cNvSpPr/>
      </dsp:nvSpPr>
      <dsp:spPr>
        <a:xfrm>
          <a:off x="521698" y="1234939"/>
          <a:ext cx="1937732" cy="19377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61997A-BBB5-4F92-9C8E-DCF4E1BE99AE}">
      <dsp:nvSpPr>
        <dsp:cNvPr id="0" name=""/>
        <dsp:cNvSpPr/>
      </dsp:nvSpPr>
      <dsp:spPr>
        <a:xfrm>
          <a:off x="1490565" y="1234939"/>
          <a:ext cx="3477985" cy="19377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ОЮЛ «Гражданский Альянс ВКО», г. Усть-Каменогорск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0565" y="1234939"/>
        <a:ext cx="3477985" cy="372639"/>
      </dsp:txXfrm>
    </dsp:sp>
    <dsp:sp modelId="{1E2AB63A-9536-47BC-8589-06C8C879F9CF}">
      <dsp:nvSpPr>
        <dsp:cNvPr id="0" name=""/>
        <dsp:cNvSpPr/>
      </dsp:nvSpPr>
      <dsp:spPr>
        <a:xfrm>
          <a:off x="782546" y="1607578"/>
          <a:ext cx="1416037" cy="14160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6C2B2-45E4-42B6-9DDA-BB33FDA7CC76}">
      <dsp:nvSpPr>
        <dsp:cNvPr id="0" name=""/>
        <dsp:cNvSpPr/>
      </dsp:nvSpPr>
      <dsp:spPr>
        <a:xfrm>
          <a:off x="1490565" y="1607578"/>
          <a:ext cx="3477985" cy="14160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ОЮЛ Гражданский Альянс г. Атырау.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0565" y="1607578"/>
        <a:ext cx="3477985" cy="372642"/>
      </dsp:txXfrm>
    </dsp:sp>
    <dsp:sp modelId="{54E7C7CD-3687-49CF-92CC-26DF35A24842}">
      <dsp:nvSpPr>
        <dsp:cNvPr id="0" name=""/>
        <dsp:cNvSpPr/>
      </dsp:nvSpPr>
      <dsp:spPr>
        <a:xfrm>
          <a:off x="1043396" y="1980220"/>
          <a:ext cx="894338" cy="8943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BFE1E-2396-43F2-9613-0118397328C8}">
      <dsp:nvSpPr>
        <dsp:cNvPr id="0" name=""/>
        <dsp:cNvSpPr/>
      </dsp:nvSpPr>
      <dsp:spPr>
        <a:xfrm>
          <a:off x="1490565" y="1980220"/>
          <a:ext cx="3477985" cy="894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Участники с Кызыл-Орды, Астаны, Алматы, Атырау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0565" y="1980220"/>
        <a:ext cx="3477985" cy="372642"/>
      </dsp:txXfrm>
    </dsp:sp>
    <dsp:sp modelId="{55F695A3-65F7-4980-9D88-50C85F742B21}">
      <dsp:nvSpPr>
        <dsp:cNvPr id="0" name=""/>
        <dsp:cNvSpPr/>
      </dsp:nvSpPr>
      <dsp:spPr>
        <a:xfrm>
          <a:off x="1304245" y="2352863"/>
          <a:ext cx="372639" cy="37263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F20A3-D079-411D-9F32-73D628EFC0E1}">
      <dsp:nvSpPr>
        <dsp:cNvPr id="0" name=""/>
        <dsp:cNvSpPr/>
      </dsp:nvSpPr>
      <dsp:spPr>
        <a:xfrm>
          <a:off x="1490565" y="2352863"/>
          <a:ext cx="3477985" cy="3726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 участника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0565" y="2352863"/>
        <a:ext cx="3477985" cy="372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E9729-FA81-4D40-AF7E-2A198D606BCD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ED09A-AD63-4100-9107-5EDE620A8C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59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ED09A-AD63-4100-9107-5EDE620A8CB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93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ED09A-AD63-4100-9107-5EDE620A8CB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230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ED09A-AD63-4100-9107-5EDE620A8CB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229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ED09A-AD63-4100-9107-5EDE620A8CB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196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10B3-E50A-4404-89A4-4164B4417B13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32FA-30EA-43A6-B659-9E45413467D7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1B2-E301-455F-AE2C-EDCA5D99B973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B2B8-F5EF-4EB0-B77A-E824082E31A9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4B5C-4097-48E5-A564-BD60053F6FC6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9869-B523-4A92-87DB-69DF9D5A7FF7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E0CC-6007-4FCE-B202-EB20075FF807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D63AF-1B95-45D7-ABB5-8F2906F0448A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3CA13-C053-4037-B700-B647E7B900DE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89C3-7D07-4FF2-8F1F-1CEFB7B14766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D863-AF8D-45A1-8D8E-63079FA298EF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C545BE5-C65B-49F1-BFE9-284E625EEE3D}" type="datetime1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A3B6206-ED02-4A1F-8783-10B919D38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region-eurasia.com/index.php/society/item/3591-vyjti-na-uroven-ekspertov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207" y="1837141"/>
            <a:ext cx="135732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499" y="478562"/>
            <a:ext cx="864096" cy="8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nms_school_log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1729058"/>
            <a:ext cx="1549749" cy="555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018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18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4" name="Рисунок 13" descr="C:\Documents and Settings\Loner\Рабочий стол\22-02-2013_07-35-57\Лого EU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20" y="2718092"/>
            <a:ext cx="1085404" cy="710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:\Aidana Konarova\Desktop\Глоссарий\logo_NCO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38210" y="599751"/>
            <a:ext cx="1697786" cy="61544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446777" y="6247081"/>
            <a:ext cx="682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г. Алматы, 12 июня 2015г</a:t>
            </a:r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Координационный Совет</a:t>
            </a:r>
            <a:endParaRPr lang="ru-RU" b="1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endParaRPr lang="ru-RU" dirty="0">
              <a:solidFill>
                <a:srgbClr val="0A1262"/>
              </a:solidFill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579" y="2798139"/>
            <a:ext cx="1298492" cy="8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 descr="\\almaty1\Media\Логотипы\Лого ALMU\Рисунок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825" y="413900"/>
            <a:ext cx="792088" cy="98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0103.static.prezi.com.s3.amazonaws.com/media/4/9/4/0872fa601b1fe23ea8326078eaf797522622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2090"/>
            <a:ext cx="720080" cy="13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2284665"/>
            <a:ext cx="4032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Инициатива по развитию потенциала экспертов в сфере НПО</a:t>
            </a:r>
            <a:endParaRPr lang="ru-RU" sz="32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веб - сайте </a:t>
            </a:r>
            <a:r>
              <a:rPr lang="en-US" sz="31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sz="31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100" b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ngoexpert</a:t>
            </a:r>
            <a:r>
              <a:rPr lang="ru-RU" sz="31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100" b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kz</a:t>
            </a:r>
            <a:r>
              <a:rPr lang="ru-RU" sz="3600" u="sng" dirty="0" smtClean="0">
                <a:solidFill>
                  <a:schemeClr val="bg1"/>
                </a:solidFill>
              </a:rPr>
              <a:t/>
            </a:r>
            <a:br>
              <a:rPr lang="ru-RU" sz="3600" u="sng" dirty="0" smtClean="0">
                <a:solidFill>
                  <a:schemeClr val="bg1"/>
                </a:solidFill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b="1" dirty="0" smtClean="0"/>
              <a:t> </a:t>
            </a:r>
            <a:endParaRPr lang="ru-RU" sz="3600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581937"/>
              </p:ext>
            </p:extLst>
          </p:nvPr>
        </p:nvGraphicFramePr>
        <p:xfrm>
          <a:off x="570744" y="1700808"/>
          <a:ext cx="4073264" cy="4453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2060848"/>
            <a:ext cx="396044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896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веб-сайта  </a:t>
            </a:r>
            <a:r>
              <a:rPr lang="en-US" sz="3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sz="3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1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ngoexpert</a:t>
            </a:r>
            <a:r>
              <a:rPr lang="ru-RU" sz="3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1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kz</a:t>
            </a: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 </a:t>
            </a:r>
            <a:endParaRPr lang="ru-RU" sz="3600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258035"/>
              </p:ext>
            </p:extLst>
          </p:nvPr>
        </p:nvGraphicFramePr>
        <p:xfrm>
          <a:off x="539552" y="1556792"/>
          <a:ext cx="7704137" cy="333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5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3522"/>
            <a:ext cx="8115328" cy="72547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322" y="978992"/>
            <a:ext cx="6129804" cy="4008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8929718" cy="78581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Региональные тренинги, проведенные тренерами- выпускниками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Экспертного Центра НПО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336324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«Мониторинг и Оценка (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деятельности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НКО»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Казахстан, г. Атырау,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Представительство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ALMA University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Даты проведения: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2-4 марта,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г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Махаббат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Еспенова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Исполнительный директор ОФ «КАМЕДА»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участников: 26 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Усовершенствовать знания и навыки в области мониторинга и оценки деятельности НКО.</a:t>
            </a:r>
          </a:p>
          <a:p>
            <a:r>
              <a:rPr lang="kk-KZ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смогут понять для чего нужны мониторинг и оценка, и какая разница между ними разница;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узнают основные методы и инструменты проведения мониторинга и оценки;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научатся определять индикаторы и оценивать результаты;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обучатся самостоятельному применению полученных знаний для составления и разработки реального плана мониторинга и оценки проектной деятельности своих НКО.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34257"/>
            <a:ext cx="2681201" cy="17870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711" y="4245524"/>
            <a:ext cx="2664296" cy="17757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005" y="4234257"/>
            <a:ext cx="2770905" cy="184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4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57132" y="1052736"/>
            <a:ext cx="8779363" cy="3064392"/>
          </a:xfrm>
        </p:spPr>
        <p:txBody>
          <a:bodyPr>
            <a:normAutofit/>
          </a:bodyPr>
          <a:lstStyle/>
          <a:p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Тренеры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Абдуллаева </a:t>
            </a:r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Роза </a:t>
            </a:r>
            <a:r>
              <a:rPr lang="ru-RU" sz="13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Сарсенбаевна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Андабаева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Гульсим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Бахитбековна</a:t>
            </a:r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Общественное Объединение</a:t>
            </a:r>
          </a:p>
          <a:p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«Береке». </a:t>
            </a:r>
          </a:p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Даты: </a:t>
            </a:r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марта-1 апреля </a:t>
            </a:r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2015г,  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Шымкент. </a:t>
            </a:r>
          </a:p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тренинга: 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Усовершенствование знаний и навыков в области  мониторинга и </a:t>
            </a:r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</a:p>
          <a:p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НПО</a:t>
            </a:r>
            <a:r>
              <a:rPr lang="ru-RU" sz="13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трехдневного тренинга участники: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Узнали </a:t>
            </a: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методы и инструменты проведения мониторинга и оценки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Обучились </a:t>
            </a: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самостоятельному применению полученных знаний для составления и разработки реального плана мониторинга и оценки проектной деятельности своих НПО.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участников:  25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758" y="4098568"/>
            <a:ext cx="2763004" cy="207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289" y="4098568"/>
            <a:ext cx="2736304" cy="20522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27" y="4098569"/>
            <a:ext cx="2763004" cy="207225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93672" y="260648"/>
            <a:ext cx="80268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Казахоязычный тренинг на тему: «Мониторинг и Оценка деятельности НПО»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4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193379" y="1268759"/>
            <a:ext cx="7997512" cy="2920507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Даты: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18- 20 мая 2015г., </a:t>
            </a:r>
            <a:r>
              <a:rPr lang="ru-RU" sz="14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г.Тараз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задачи: </a:t>
            </a:r>
          </a:p>
          <a:p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Обучение НПО профессионализму</a:t>
            </a:r>
          </a:p>
          <a:p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Знакомство участников с такими понятиями, как делопроизводство НПО, </a:t>
            </a:r>
            <a:r>
              <a:rPr lang="ru-RU" sz="1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госзакупки</a:t>
            </a:r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оценка возможностей обучения НПО, финансирование, объявление конкурсов, заполнение заявок, порядок заключения договоров.  </a:t>
            </a:r>
          </a:p>
          <a:p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	Совмещение теоретических и практических материалов </a:t>
            </a:r>
          </a:p>
          <a:p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	Методика тренинга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участников: 21</a:t>
            </a:r>
          </a:p>
          <a:p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61" y="4099065"/>
            <a:ext cx="2943251" cy="19487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" y="4171954"/>
            <a:ext cx="2808312" cy="1875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144" y="4171954"/>
            <a:ext cx="2693924" cy="179945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3379" y="147730"/>
            <a:ext cx="894242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Тренинг: «Развитие профессиональных навыков НПО» для представителей сельских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НКО Жамбылской области.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26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-16955" y="476672"/>
            <a:ext cx="4320480" cy="3712464"/>
          </a:xfrm>
        </p:spPr>
        <p:txBody>
          <a:bodyPr>
            <a:normAutofit fontScale="25000" lnSpcReduction="20000"/>
          </a:bodyPr>
          <a:lstStyle/>
          <a:p>
            <a:pPr algn="r"/>
            <a:endParaRPr lang="en-US" sz="25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Впечатления </a:t>
            </a:r>
            <a:r>
              <a:rPr lang="ru-RU" sz="4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тренинге самые позитивные. Получено много новой информации, которая очень необходима в работе НПО в настоящее время. Что – то раньше применялось интуитивно, но после тренинга сложилось в голове и разложилось по полочкам. Позитивный тренер – профессионал своего дела, помимо общей информации, уделила внимание каждому  участнику – дала конкретные ответы на интересующие вопросы. Отличная организация тренинга</a:t>
            </a:r>
            <a:r>
              <a:rPr lang="kk-KZ" sz="4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 и Оценка – различия между ними. Что надо сделать для проведения более эфективногоМиО в организации. Индикаторы – что это, как их правильно выбирать и описывать индикаторы, с какой частотой измерять. Использование при написании проектов «Дерева проблеи» и «Логической рамки».</a:t>
            </a:r>
            <a:r>
              <a:rPr lang="ru-RU" sz="4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знания и навыки, которые были получены на тренинге, применяются нашей организацией в работе  в настоящее время. Сразу после тренинга мы пересмотрели написание проекта, и многое в нем изменили. Большая помощь и в оценке хода проекта. Очень сложно, что - либо рекомендовать по улучшению тренинга, когда от тренинга и так самые лучшие отзывы и впечатления. Хочется выразить огромную благодарность компании «Шеврон», ФЕЦА, ОФ "КАМЕДА",  и лично </a:t>
            </a:r>
            <a:r>
              <a:rPr lang="ru-RU" sz="4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Махаббат</a:t>
            </a:r>
            <a:r>
              <a:rPr lang="ru-RU" sz="4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Еспеновой</a:t>
            </a:r>
            <a:r>
              <a:rPr lang="ru-RU" sz="4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Айдане Конаровой – за прекрасную работу и возможность совершенствоваться и становиться профессионалами своего дела</a:t>
            </a:r>
            <a:r>
              <a:rPr lang="ru-RU" sz="4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Горбаченко, </a:t>
            </a:r>
            <a:r>
              <a:rPr lang="kk-KZ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 «БолашакК»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 проекта.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29726" y="649879"/>
            <a:ext cx="4374232" cy="336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Многому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научились благодаря семинару-тренингу. Самое главное  мы поняли как развивать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фонда на долгие годы. 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Узнали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чем отличается мониторинг от  оценки.  Научились  выявлять слабые стороны проектов и в дальнейшем работать над не доработками.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уверены, что знания приобретенное во время семинара-тренинга  облегчит нашу работу,  дальше  нам будет удобно работать.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бы здорово, если вы организуете встречу для обмена опытами. </a:t>
            </a:r>
            <a:endParaRPr lang="ru-RU" sz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Елгембаева Галия, Общественное объединение «</a:t>
            </a:r>
            <a:r>
              <a:rPr lang="ru-RU" sz="1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Жас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Улан», </a:t>
            </a:r>
            <a:r>
              <a:rPr lang="ru-RU" sz="1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Жамбылская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область </a:t>
            </a:r>
            <a:r>
              <a:rPr lang="ru-RU" sz="1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г.Тараз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Председатель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9848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Отзывы участников региональных тренингов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6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7"/>
            <a:ext cx="7704667" cy="72008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Вебинары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485164"/>
              </p:ext>
            </p:extLst>
          </p:nvPr>
        </p:nvGraphicFramePr>
        <p:xfrm>
          <a:off x="179512" y="1268760"/>
          <a:ext cx="8784976" cy="426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6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211960" y="1105952"/>
            <a:ext cx="4517674" cy="3096344"/>
          </a:xfrm>
        </p:spPr>
        <p:txBody>
          <a:bodyPr>
            <a:noAutofit/>
          </a:bodyPr>
          <a:lstStyle/>
          <a:p>
            <a:pPr algn="r"/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По результатам проведения вебинара «PR стратегии НПО» ОФ «Научно-образовательный центр «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Synergy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» обозначает актуальность, практическую значимость, удобство формата и доступность изложения тренером материалов тренинга.</a:t>
            </a:r>
          </a:p>
          <a:p>
            <a:pPr algn="r"/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Полученный в ходе проведения вебинара и по его итогам теоретический и практический материал способствует осознанию значимости PR стратегии для НПО. По итогам участия в вебинаре нами были переосмыслены стратегии нашей организации с учетом полученного материала, была сделана презентация материалов для коллег. 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отмечаем профессионализм в решении организационных вопросов, мобильность, компетентность, корректность координаторов проекта. Это способствует укреплению и расширению сотрудничества.»</a:t>
            </a:r>
          </a:p>
          <a:p>
            <a:pPr algn="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Зуева 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16632"/>
            <a:ext cx="8229600" cy="7920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Отзывы участников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вебинаров: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4"/>
          <p:cNvSpPr>
            <a:spLocks noGrp="1"/>
          </p:cNvSpPr>
          <p:nvPr>
            <p:ph sz="half" idx="1"/>
          </p:nvPr>
        </p:nvSpPr>
        <p:spPr>
          <a:xfrm>
            <a:off x="500034" y="1097280"/>
            <a:ext cx="3523326" cy="4779992"/>
          </a:xfrm>
        </p:spPr>
        <p:txBody>
          <a:bodyPr>
            <a:noAutofit/>
          </a:bodyPr>
          <a:lstStyle/>
          <a:p>
            <a:pPr algn="r"/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Спасибо организаторам и тренеру за возможность рассмотреть вопрос развития НПО не только за счет доноров (которые можно рассматривать как ограниченный ресурс), но и за счет предпринимательской деятельности. Думаю, что у слушателей расширились рамки понимания возможностей своих организаций и роли лидеров организации в подобных проектах. Данный вебинар - хорошая мотивация на изменения, причем на осознанные,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т.к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были оговорены не только плюсы ПД НПО, но и риски, которые могут возникнуть в процессе работы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.»</a:t>
            </a:r>
          </a:p>
          <a:p>
            <a:pPr algn="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Романовская Ирина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1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3096344" cy="334898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 программы - обмен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опытом между НПО, близкими по роду деятельности, обмен опытом и передача навыков практикующих опытных НПО начинающим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коллегам.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рамках данной программы, представители новых НПО смогут изучить лучший опыт реализации социальных проектов в других регионах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50722453"/>
              </p:ext>
            </p:extLst>
          </p:nvPr>
        </p:nvGraphicFramePr>
        <p:xfrm>
          <a:off x="3779912" y="1412776"/>
          <a:ext cx="4968551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561" y="161897"/>
            <a:ext cx="7704667" cy="74682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Менторская программа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endParaRPr lang="ru-RU" sz="32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2</a:t>
            </a:fld>
            <a:endParaRPr lang="ru-RU"/>
          </a:p>
        </p:txBody>
      </p:sp>
      <p:cxnSp>
        <p:nvCxnSpPr>
          <p:cNvPr id="10" name="Conexão recta 3"/>
          <p:cNvCxnSpPr/>
          <p:nvPr/>
        </p:nvCxnSpPr>
        <p:spPr>
          <a:xfrm>
            <a:off x="571472" y="1000108"/>
            <a:ext cx="7920880" cy="0"/>
          </a:xfrm>
          <a:prstGeom prst="line">
            <a:avLst/>
          </a:prstGeom>
          <a:ln>
            <a:solidFill>
              <a:srgbClr val="6D1D2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7520" y="1594192"/>
            <a:ext cx="2992416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Цель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568295"/>
            <a:ext cx="3024336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Задачи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2610490"/>
            <a:ext cx="2448272" cy="230832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Улучшение работы сектора НПО через усиление институционального развития для оказания более качественных услуг населению</a:t>
            </a:r>
            <a:endParaRPr lang="pt-PT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72954" y="2348880"/>
            <a:ext cx="4716524" cy="7386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Создание Экспертного Центра НПО, который будет </a:t>
            </a:r>
          </a:p>
          <a:p>
            <a:pPr lvl="0" algn="ctr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служить эффективной платформой для обмена опытом, получения новых знаний и использования ресурсов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71962" y="3356992"/>
            <a:ext cx="4681004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Создание  сайта НПО центра для доступа информации и обмена опытом онлайн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www.ngoexpert.kz</a:t>
            </a:r>
            <a:endParaRPr lang="ru-RU" sz="1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47480" y="4300553"/>
            <a:ext cx="4694448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Улучшение качества тренингов для тренеров и лидеров НПО с целью развития потенциала экспертов НПО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endParaRPr lang="ru-RU" sz="18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6439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в СМИ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100628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Статья в газете «Регион Евразия», Тренинга на тему: «Мониторинг и Оценка деятельности НПО», в </a:t>
            </a:r>
            <a:r>
              <a:rPr lang="ru-RU" dirty="0" err="1" smtClean="0"/>
              <a:t>г.Атырау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Электронная ссылка: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region-eurasia.com/index.php/society/item/3591-vyjti-na-uroven-ekspertov</a:t>
            </a:r>
            <a:endParaRPr lang="ru-RU" dirty="0" smtClean="0"/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Статья в газете, Тренинг на тему: «Развитие профессиональных навыков НПО» для представителей сельских НПО в Жамбылской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2276872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20940" cy="86977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Независимая оценка проекта</a:t>
            </a:r>
            <a:r>
              <a:rPr lang="ru-RU" sz="2400" dirty="0" smtClean="0"/>
              <a:t>. </a:t>
            </a:r>
            <a:r>
              <a:rPr lang="ru-RU" sz="2400" dirty="0" err="1" smtClean="0"/>
              <a:t>Лузянина</a:t>
            </a:r>
            <a:r>
              <a:rPr lang="ru-RU" sz="2400" dirty="0" smtClean="0"/>
              <a:t> </a:t>
            </a:r>
            <a:r>
              <a:rPr lang="ru-RU" sz="2400" dirty="0" err="1" smtClean="0"/>
              <a:t>елена</a:t>
            </a:r>
            <a:r>
              <a:rPr lang="ru-RU" sz="2400" dirty="0" smtClean="0"/>
              <a:t>, ОФ «</a:t>
            </a:r>
            <a:r>
              <a:rPr lang="ru-RU" sz="2400" dirty="0" err="1" smtClean="0"/>
              <a:t>Десента</a:t>
            </a:r>
            <a:r>
              <a:rPr lang="ru-RU" sz="2400" dirty="0" smtClean="0"/>
              <a:t>» </a:t>
            </a:r>
            <a:r>
              <a:rPr lang="ru-RU" sz="2400" dirty="0" err="1" smtClean="0"/>
              <a:t>г.Павлодар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920880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dirty="0"/>
              <a:t>Цель оценки: </a:t>
            </a:r>
            <a:r>
              <a:rPr lang="ru-RU" sz="1100" b="0" dirty="0"/>
              <a:t>Выявить эффективность данного проекта с точки зрения достижения поставленной цели и задач проекта</a:t>
            </a:r>
            <a:r>
              <a:rPr lang="ru-RU" sz="1100" dirty="0"/>
              <a:t>.</a:t>
            </a:r>
          </a:p>
          <a:p>
            <a:pPr marL="0" indent="0">
              <a:buNone/>
            </a:pPr>
            <a:r>
              <a:rPr lang="ru-RU" sz="1100" dirty="0"/>
              <a:t>Задачи оценки: </a:t>
            </a:r>
          </a:p>
          <a:p>
            <a:pPr marL="0" indent="0"/>
            <a:r>
              <a:rPr lang="ru-RU" sz="1100" b="0" dirty="0" smtClean="0"/>
              <a:t>1.   Выявить </a:t>
            </a:r>
            <a:r>
              <a:rPr lang="ru-RU" sz="1100" b="0" dirty="0"/>
              <a:t>более результативные и  эффективные части проекта: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0" dirty="0" smtClean="0"/>
              <a:t>в  </a:t>
            </a:r>
            <a:r>
              <a:rPr lang="ru-RU" sz="1100" b="0" dirty="0"/>
              <a:t>процессе мониторинга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0" dirty="0" smtClean="0"/>
              <a:t>работа </a:t>
            </a:r>
            <a:r>
              <a:rPr lang="ru-RU" sz="1100" b="0" dirty="0"/>
              <a:t>Экспертного Центра НПО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0" dirty="0" smtClean="0"/>
              <a:t>эффективность </a:t>
            </a:r>
            <a:r>
              <a:rPr lang="ru-RU" sz="1100" b="0" dirty="0"/>
              <a:t>сайта Экспертного центра НПО www.ngoexpert.kz  </a:t>
            </a:r>
          </a:p>
          <a:p>
            <a:pPr marL="0" indent="0"/>
            <a:r>
              <a:rPr lang="ru-RU" sz="1100" b="0" dirty="0"/>
              <a:t>2.Оценить результаты воздействия проекта на развитие потенциала региональных НПО (участники проекта) по  следующим показателям:</a:t>
            </a:r>
          </a:p>
          <a:p>
            <a:pPr marL="0" indent="0"/>
            <a:r>
              <a:rPr lang="ru-RU" sz="1100" b="0" dirty="0"/>
              <a:t>•	Эффективное управление НПО </a:t>
            </a:r>
          </a:p>
          <a:p>
            <a:pPr marL="0" indent="0"/>
            <a:r>
              <a:rPr lang="ru-RU" sz="1100" b="0" dirty="0"/>
              <a:t>•	Эффективное взаимодействие НПО с государственными органами и бизнесом</a:t>
            </a:r>
          </a:p>
          <a:p>
            <a:pPr marL="0" indent="0"/>
            <a:r>
              <a:rPr lang="ru-RU" sz="1100" b="0" dirty="0"/>
              <a:t>•	Эффективная работа НПО со своей целевой группой или качество предоставляемых услуг для своих бенефициаров </a:t>
            </a:r>
          </a:p>
          <a:p>
            <a:pPr marL="0" indent="0"/>
            <a:r>
              <a:rPr lang="ru-RU" sz="1100" b="0" dirty="0"/>
              <a:t>3. Оценить участников программы «Тренинг для тренеров»  </a:t>
            </a:r>
          </a:p>
          <a:p>
            <a:pPr marL="0" indent="0"/>
            <a:r>
              <a:rPr lang="ru-RU" sz="1100" b="0" dirty="0"/>
              <a:t>•	Какие навыки смогли улучшить участники программы и, как это отразилось на качестве  тренингов проводимых выпускниками программы</a:t>
            </a:r>
          </a:p>
          <a:p>
            <a:pPr marL="0" indent="0"/>
            <a:r>
              <a:rPr lang="ru-RU" sz="1100" b="0" dirty="0"/>
              <a:t>•	Сколько и какие тренинги были проведены участниками в регионах</a:t>
            </a:r>
          </a:p>
          <a:p>
            <a:pPr marL="0" indent="0"/>
            <a:r>
              <a:rPr lang="ru-RU" sz="1100" b="0" dirty="0"/>
              <a:t>•	Насколько проведенные тренинги были полезны и эффективны для бенефициаров</a:t>
            </a:r>
          </a:p>
          <a:p>
            <a:endParaRPr lang="ru-RU" sz="1100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20940" cy="72008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Охват </a:t>
            </a:r>
            <a:r>
              <a:rPr lang="ru-RU" dirty="0"/>
              <a:t>регионов для оценки проекта: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095" y="1412776"/>
            <a:ext cx="7520940" cy="3579849"/>
          </a:xfrm>
        </p:spPr>
        <p:txBody>
          <a:bodyPr>
            <a:normAutofit/>
          </a:bodyPr>
          <a:lstStyle/>
          <a:p>
            <a:r>
              <a:rPr lang="ru-RU" dirty="0" smtClean="0"/>
              <a:t>ЮКО</a:t>
            </a:r>
            <a:r>
              <a:rPr lang="ru-RU" dirty="0"/>
              <a:t>, ВКО, </a:t>
            </a:r>
            <a:r>
              <a:rPr lang="ru-RU" dirty="0" err="1"/>
              <a:t>Алматинская</a:t>
            </a:r>
            <a:r>
              <a:rPr lang="ru-RU" dirty="0"/>
              <a:t> область, Западно- Казахстанская область, г. </a:t>
            </a:r>
            <a:r>
              <a:rPr lang="ru-RU" dirty="0" err="1"/>
              <a:t>Кызылорда</a:t>
            </a:r>
            <a:r>
              <a:rPr lang="ru-RU" dirty="0"/>
              <a:t>.</a:t>
            </a:r>
          </a:p>
          <a:p>
            <a:r>
              <a:rPr lang="ru-RU" b="0" dirty="0"/>
              <a:t>Оценка велась на государственном и русском языках</a:t>
            </a:r>
            <a:r>
              <a:rPr lang="ru-RU" b="0" dirty="0" smtClean="0"/>
              <a:t>.</a:t>
            </a:r>
            <a:endParaRPr lang="ru-RU" b="0" dirty="0"/>
          </a:p>
          <a:p>
            <a:r>
              <a:rPr lang="ru-RU" dirty="0"/>
              <a:t>В оценке были задействованы: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 smtClean="0"/>
              <a:t>участники </a:t>
            </a:r>
            <a:r>
              <a:rPr lang="ru-RU" b="0" dirty="0"/>
              <a:t>проекта из 5 основных и 3 дополнительных регионов (</a:t>
            </a:r>
            <a:r>
              <a:rPr lang="ru-RU" b="0" dirty="0" smtClean="0"/>
              <a:t>г.Актобе</a:t>
            </a:r>
            <a:r>
              <a:rPr lang="ru-RU" b="0" dirty="0"/>
              <a:t>, Атырау, Актау, </a:t>
            </a:r>
            <a:r>
              <a:rPr lang="ru-RU" b="0" dirty="0" smtClean="0"/>
              <a:t>указаны</a:t>
            </a:r>
            <a:r>
              <a:rPr lang="ru-RU" b="0" dirty="0"/>
              <a:t>, как «Другие регионы»);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 smtClean="0"/>
              <a:t>был </a:t>
            </a:r>
            <a:r>
              <a:rPr lang="ru-RU" b="0" dirty="0"/>
              <a:t>опрошен 51 человек из них были выделены следующие группы: прямые и косвенные </a:t>
            </a:r>
            <a:r>
              <a:rPr lang="ru-RU" b="0" dirty="0" err="1"/>
              <a:t>бенефециары</a:t>
            </a:r>
            <a:r>
              <a:rPr lang="ru-RU" b="0" dirty="0"/>
              <a:t> (БН) проекта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57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4037072" cy="54864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В </a:t>
            </a:r>
            <a:r>
              <a:rPr lang="ru-RU" dirty="0"/>
              <a:t>разрезе регионов: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068239"/>
              </p:ext>
            </p:extLst>
          </p:nvPr>
        </p:nvGraphicFramePr>
        <p:xfrm>
          <a:off x="-108520" y="980728"/>
          <a:ext cx="475252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3024711"/>
              </p:ext>
            </p:extLst>
          </p:nvPr>
        </p:nvGraphicFramePr>
        <p:xfrm>
          <a:off x="4458221" y="3284984"/>
          <a:ext cx="4685779" cy="1752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758060" y="2276872"/>
            <a:ext cx="3965064" cy="5486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Участники оценки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3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и слабые стороны проекта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348555"/>
              </p:ext>
            </p:extLst>
          </p:nvPr>
        </p:nvGraphicFramePr>
        <p:xfrm>
          <a:off x="467544" y="1484784"/>
          <a:ext cx="3600400" cy="464204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36546"/>
                <a:gridCol w="1963854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effectLst/>
                        </a:rPr>
                        <a:t>Сайт Экспертного Центра НПО</a:t>
                      </a:r>
                    </a:p>
                    <a:p>
                      <a:pPr algn="ctr"/>
                      <a:r>
                        <a:rPr lang="ru-RU" sz="1000" dirty="0" smtClean="0">
                          <a:effectLst/>
                        </a:rPr>
                        <a:t>Успешно</a:t>
                      </a:r>
                      <a:endParaRPr lang="ru-RU" sz="1000" dirty="0">
                        <a:effectLst/>
                      </a:endParaRPr>
                    </a:p>
                    <a:p>
                      <a:pPr algn="ctr"/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effectLst/>
                        </a:rPr>
                        <a:t>Сайт Экспертного Центра НПО</a:t>
                      </a:r>
                    </a:p>
                    <a:p>
                      <a:pPr algn="ctr"/>
                      <a:r>
                        <a:rPr lang="ru-RU" sz="1000" dirty="0" smtClean="0">
                          <a:effectLst/>
                        </a:rPr>
                        <a:t>Проблемно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</a:tr>
              <a:tr h="1008111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000" dirty="0" err="1">
                          <a:effectLst/>
                        </a:rPr>
                        <a:t>сайт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создан</a:t>
                      </a:r>
                      <a:r>
                        <a:rPr lang="en-US" sz="1000" dirty="0">
                          <a:effectLst/>
                        </a:rPr>
                        <a:t> и </a:t>
                      </a:r>
                      <a:r>
                        <a:rPr lang="en-US" sz="1000" dirty="0" err="1">
                          <a:effectLst/>
                        </a:rPr>
                        <a:t>запущен</a:t>
                      </a:r>
                      <a:r>
                        <a:rPr lang="en-US" sz="1000" dirty="0">
                          <a:effectLst/>
                        </a:rPr>
                        <a:t>;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структура сайта </a:t>
                      </a:r>
                      <a:r>
                        <a:rPr lang="ru-RU" sz="1000" dirty="0" smtClean="0">
                          <a:effectLst/>
                        </a:rPr>
                        <a:t>не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функциональна</a:t>
                      </a:r>
                      <a:r>
                        <a:rPr lang="ru-RU" sz="1000" dirty="0">
                          <a:effectLst/>
                        </a:rPr>
                        <a:t>, методический материал рассредоточен в разных разделах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</a:tr>
              <a:tr h="1764196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 smtClean="0">
                          <a:effectLst/>
                        </a:rPr>
                        <a:t>сайт три-</a:t>
                      </a:r>
                      <a:r>
                        <a:rPr lang="ru-RU" sz="1000" dirty="0" err="1" smtClean="0">
                          <a:effectLst/>
                        </a:rPr>
                        <a:t>язычен</a:t>
                      </a:r>
                      <a:endParaRPr lang="ru-RU" sz="1000" dirty="0" smtClean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(версия на государственном языке, русская и английская версии)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дизайн сайта - информация </a:t>
                      </a:r>
                      <a:r>
                        <a:rPr lang="ru-RU" sz="1000" dirty="0" smtClean="0">
                          <a:effectLst/>
                        </a:rPr>
                        <a:t>на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главной </a:t>
                      </a:r>
                      <a:r>
                        <a:rPr lang="ru-RU" sz="1000" dirty="0">
                          <a:effectLst/>
                        </a:rPr>
                        <a:t>странице статична и не предназначена для изменений, создается ощущение, что сайт находится в замершем состоянии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</a:tr>
              <a:tr h="1260141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 smtClean="0">
                          <a:effectLst/>
                        </a:rPr>
                        <a:t>Размещен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методический </a:t>
                      </a:r>
                      <a:r>
                        <a:rPr lang="ru-RU" sz="1000" dirty="0">
                          <a:effectLst/>
                        </a:rPr>
                        <a:t>материал с тренингов, законодательные акты;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кроме материалов с </a:t>
                      </a:r>
                      <a:r>
                        <a:rPr lang="ru-RU" sz="1000" dirty="0" smtClean="0">
                          <a:effectLst/>
                        </a:rPr>
                        <a:t>тренингов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и </a:t>
                      </a:r>
                      <a:r>
                        <a:rPr lang="ru-RU" sz="1000" dirty="0">
                          <a:effectLst/>
                        </a:rPr>
                        <a:t>глоссария нет наполняемости никакими другими методическими материалами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482576" y="6237312"/>
            <a:ext cx="2133600" cy="365125"/>
          </a:xfrm>
        </p:spPr>
        <p:txBody>
          <a:bodyPr>
            <a:normAutofit lnSpcReduction="10000"/>
          </a:bodyPr>
          <a:lstStyle/>
          <a:p>
            <a:fld id="{0A3B6206-ED02-4A1F-8783-10B919D38C4D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516"/>
              </p:ext>
            </p:extLst>
          </p:nvPr>
        </p:nvGraphicFramePr>
        <p:xfrm>
          <a:off x="4430348" y="1484785"/>
          <a:ext cx="4104456" cy="460851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016224"/>
                <a:gridCol w="2088232"/>
              </a:tblGrid>
              <a:tr h="74564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effectLst/>
                        </a:rPr>
                        <a:t>Сильные стороны работы ЭЦ НПО</a:t>
                      </a:r>
                    </a:p>
                    <a:p>
                      <a:pPr algn="ctr"/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effectLst/>
                        </a:rPr>
                        <a:t>Слабые стороны ЭЦ НПО: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1106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партнер АЛМУ с ресурсами </a:t>
                      </a:r>
                      <a:r>
                        <a:rPr lang="ru-RU" sz="1000" dirty="0" smtClean="0">
                          <a:effectLst/>
                        </a:rPr>
                        <a:t>и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возможностями</a:t>
                      </a:r>
                      <a:r>
                        <a:rPr lang="ru-RU" sz="1000" dirty="0">
                          <a:effectLst/>
                        </a:rPr>
                        <a:t>;</a:t>
                      </a: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как происходит отбор экспертов в </a:t>
                      </a:r>
                      <a:r>
                        <a:rPr lang="ru-RU" sz="1000" dirty="0" err="1" smtClean="0">
                          <a:effectLst/>
                        </a:rPr>
                        <a:t>тренерстве</a:t>
                      </a:r>
                      <a:r>
                        <a:rPr lang="ru-RU" sz="1000" dirty="0" smtClean="0">
                          <a:effectLst/>
                        </a:rPr>
                        <a:t>,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не </a:t>
                      </a:r>
                      <a:r>
                        <a:rPr lang="ru-RU" sz="1000" dirty="0">
                          <a:effectLst/>
                        </a:rPr>
                        <a:t>описаны критерии и процедуры;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8329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КС состоит из заинтересованных </a:t>
                      </a:r>
                      <a:r>
                        <a:rPr lang="ru-RU" sz="1000" dirty="0" smtClean="0">
                          <a:effectLst/>
                        </a:rPr>
                        <a:t>и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влиятельных </a:t>
                      </a:r>
                      <a:r>
                        <a:rPr lang="ru-RU" sz="1000" dirty="0">
                          <a:effectLst/>
                        </a:rPr>
                        <a:t>сторон;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нет экспертов в других направлениях </a:t>
                      </a:r>
                      <a:r>
                        <a:rPr lang="ru-RU" sz="1000" dirty="0" smtClean="0">
                          <a:effectLst/>
                        </a:rPr>
                        <a:t>- 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консультантов </a:t>
                      </a:r>
                      <a:r>
                        <a:rPr lang="ru-RU" sz="1000" dirty="0">
                          <a:effectLst/>
                        </a:rPr>
                        <a:t>и т.п.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8232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000" dirty="0">
                          <a:effectLst/>
                        </a:rPr>
                        <a:t>привлекаются эксперты в сфере </a:t>
                      </a:r>
                      <a:r>
                        <a:rPr lang="ru-RU" sz="1000" dirty="0" smtClean="0">
                          <a:effectLst/>
                        </a:rPr>
                        <a:t>обучения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международного </a:t>
                      </a:r>
                      <a:r>
                        <a:rPr lang="ru-RU" sz="1000" dirty="0">
                          <a:effectLst/>
                        </a:rPr>
                        <a:t>так и национального уровня;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"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не продумано создание устойчивой сети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выпускников проекта</a:t>
                      </a:r>
                    </a:p>
                    <a:p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1106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000">
                          <a:effectLst/>
                        </a:rPr>
                        <a:t>много интересных мероприятий прошло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000" dirty="0" smtClean="0"/>
                        <a:t>     слабо освещаются результаты влияния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000" dirty="0" smtClean="0"/>
                        <a:t>проекта;</a:t>
                      </a:r>
                    </a:p>
                    <a:p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83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Общие выводы и рекомендации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rmAutofit fontScale="85000" lnSpcReduction="20000"/>
          </a:bodyPr>
          <a:lstStyle/>
          <a:p>
            <a:r>
              <a:rPr lang="ru-RU" sz="2100" dirty="0"/>
              <a:t>Выводы:</a:t>
            </a:r>
          </a:p>
          <a:p>
            <a:r>
              <a:rPr lang="ru-RU" b="0" dirty="0"/>
              <a:t>1.	Проект </a:t>
            </a:r>
            <a:r>
              <a:rPr lang="ru-RU" b="0" dirty="0" smtClean="0"/>
              <a:t>реализован </a:t>
            </a:r>
            <a:r>
              <a:rPr lang="ru-RU" b="0" dirty="0"/>
              <a:t>согласно всем поставленным задачам, обозначенным </a:t>
            </a:r>
            <a:r>
              <a:rPr lang="ru-RU" b="0" dirty="0" smtClean="0"/>
              <a:t>показателям.</a:t>
            </a:r>
            <a:endParaRPr lang="ru-RU" b="0" dirty="0"/>
          </a:p>
          <a:p>
            <a:r>
              <a:rPr lang="ru-RU" b="0" dirty="0"/>
              <a:t>2.	</a:t>
            </a:r>
            <a:r>
              <a:rPr lang="ru-RU" b="0" dirty="0" smtClean="0"/>
              <a:t>Эффективные части проекта: программы </a:t>
            </a:r>
            <a:r>
              <a:rPr lang="ru-RU" b="0" dirty="0"/>
              <a:t>по обучению тренеров, создание </a:t>
            </a:r>
            <a:r>
              <a:rPr lang="ru-RU" b="0" dirty="0" err="1"/>
              <a:t>казахоговорящего</a:t>
            </a:r>
            <a:r>
              <a:rPr lang="ru-RU" b="0" dirty="0"/>
              <a:t> </a:t>
            </a:r>
            <a:r>
              <a:rPr lang="ru-RU" b="0" dirty="0" smtClean="0"/>
              <a:t>пула </a:t>
            </a:r>
            <a:r>
              <a:rPr lang="ru-RU" b="0" dirty="0"/>
              <a:t>тренеров, проведение региональных тренингов после </a:t>
            </a:r>
            <a:r>
              <a:rPr lang="ru-RU" b="0" dirty="0" smtClean="0"/>
              <a:t>конкурса, развитии </a:t>
            </a:r>
            <a:r>
              <a:rPr lang="ru-RU" b="0" dirty="0"/>
              <a:t>менторской программы.</a:t>
            </a:r>
          </a:p>
          <a:p>
            <a:r>
              <a:rPr lang="ru-RU" b="0" dirty="0"/>
              <a:t>3.	</a:t>
            </a:r>
            <a:r>
              <a:rPr lang="ru-RU" b="0" dirty="0" smtClean="0"/>
              <a:t>Необходимо укреплять </a:t>
            </a:r>
            <a:r>
              <a:rPr lang="ru-RU" b="0" dirty="0"/>
              <a:t>и развивать деятельность Экспертного Центра НПО, опираясь на региональные НПО. </a:t>
            </a:r>
            <a:endParaRPr lang="ru-RU" b="0" dirty="0" smtClean="0"/>
          </a:p>
          <a:p>
            <a:r>
              <a:rPr lang="ru-RU" b="0" dirty="0" smtClean="0"/>
              <a:t>4</a:t>
            </a:r>
            <a:r>
              <a:rPr lang="ru-RU" b="0" dirty="0"/>
              <a:t>.	Сайт ЭЦ НПО является </a:t>
            </a:r>
            <a:r>
              <a:rPr lang="ru-RU" b="0" dirty="0" smtClean="0"/>
              <a:t>слабым </a:t>
            </a:r>
            <a:r>
              <a:rPr lang="ru-RU" b="0" dirty="0"/>
              <a:t>звеном проекта, так как не выполняет свои задачи – быть информационной полезной виртуальной площадкой с богатым методическим материалом  и т.д. </a:t>
            </a:r>
          </a:p>
          <a:p>
            <a:r>
              <a:rPr lang="ru-RU" b="0" dirty="0"/>
              <a:t>5.	Н</a:t>
            </a:r>
            <a:r>
              <a:rPr lang="ru-RU" b="0" dirty="0" smtClean="0"/>
              <a:t>еобходимо </a:t>
            </a:r>
            <a:r>
              <a:rPr lang="ru-RU" b="0" dirty="0" err="1"/>
              <a:t>посттренинговое</a:t>
            </a:r>
            <a:r>
              <a:rPr lang="ru-RU" b="0" dirty="0"/>
              <a:t> сопровождение в виде консультаций по разработке </a:t>
            </a:r>
            <a:r>
              <a:rPr lang="ru-RU" b="0" dirty="0" err="1"/>
              <a:t>стратпланов</a:t>
            </a:r>
            <a:r>
              <a:rPr lang="ru-RU" b="0" dirty="0"/>
              <a:t>, </a:t>
            </a:r>
            <a:r>
              <a:rPr lang="ru-RU" b="0" dirty="0" err="1"/>
              <a:t>фандрайзинговых</a:t>
            </a:r>
            <a:r>
              <a:rPr lang="ru-RU" b="0" dirty="0"/>
              <a:t> стратегий  и т.д.</a:t>
            </a:r>
          </a:p>
          <a:p>
            <a:r>
              <a:rPr lang="ru-RU" b="0" dirty="0"/>
              <a:t>6.	Эффект влияния проекта на взаимодействие НПО с государственными структурами и бизнесом имеет важные результаты, но единичные НПО смогли реализовать на практике полученные знания</a:t>
            </a:r>
            <a:r>
              <a:rPr lang="ru-RU" b="0" dirty="0" smtClean="0"/>
              <a:t>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6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Общие выводы и рекомендации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520940" cy="3579849"/>
          </a:xfrm>
        </p:spPr>
        <p:txBody>
          <a:bodyPr>
            <a:normAutofit fontScale="85000" lnSpcReduction="20000"/>
          </a:bodyPr>
          <a:lstStyle/>
          <a:p>
            <a:r>
              <a:rPr lang="ru-RU" sz="1900" dirty="0" smtClean="0"/>
              <a:t>Рекомендации</a:t>
            </a:r>
          </a:p>
          <a:p>
            <a:pPr>
              <a:buFont typeface="+mj-lt"/>
              <a:buAutoNum type="arabicPeriod"/>
            </a:pPr>
            <a:r>
              <a:rPr lang="ru-RU" b="0" dirty="0" smtClean="0"/>
              <a:t>Продолжать </a:t>
            </a:r>
            <a:r>
              <a:rPr lang="ru-RU" b="0" dirty="0"/>
              <a:t>образовательные </a:t>
            </a:r>
            <a:r>
              <a:rPr lang="ru-RU" b="0" dirty="0" smtClean="0"/>
              <a:t>программы.  </a:t>
            </a:r>
            <a:r>
              <a:rPr lang="ru-RU" b="0" dirty="0"/>
              <a:t>Кроме обучения экспертов-тренеров приступить к подготовке и формированию базы экспертов-консультантов в наиболее востребованных сферах. Включить в программу обучения темы по социальному предпринимательству, </a:t>
            </a:r>
            <a:r>
              <a:rPr lang="ru-RU" b="0" dirty="0" err="1"/>
              <a:t>фандрайзингу</a:t>
            </a:r>
            <a:r>
              <a:rPr lang="ru-RU" b="0" dirty="0"/>
              <a:t>, реализации </a:t>
            </a:r>
            <a:r>
              <a:rPr lang="ru-RU" b="0" dirty="0" err="1"/>
              <a:t>госсоцзаказа</a:t>
            </a:r>
            <a:r>
              <a:rPr lang="ru-RU" b="0" dirty="0"/>
              <a:t> с обязательным последующим консультированием. </a:t>
            </a:r>
          </a:p>
          <a:p>
            <a:r>
              <a:rPr lang="ru-RU" b="0" dirty="0"/>
              <a:t>2.	Упорядочить целевую группу, согласно программам обучения, прописать индикаторы, как входные, так и индикаторы результатов для каждой целевой подгруппы.</a:t>
            </a:r>
          </a:p>
          <a:p>
            <a:r>
              <a:rPr lang="ru-RU" b="0" dirty="0"/>
              <a:t>3.	Разработать мониторинговый план реализации проекта.</a:t>
            </a:r>
          </a:p>
          <a:p>
            <a:r>
              <a:rPr lang="ru-RU" b="0" dirty="0"/>
              <a:t>4.	Необходимо разработать стратегию финансовой устойчивости ЭЦ НПО, определив основные клиентов. </a:t>
            </a:r>
            <a:endParaRPr lang="ru-RU" b="0" dirty="0" smtClean="0"/>
          </a:p>
          <a:p>
            <a:r>
              <a:rPr lang="ru-RU" b="0" dirty="0" smtClean="0"/>
              <a:t>5</a:t>
            </a:r>
            <a:r>
              <a:rPr lang="ru-RU" b="0" dirty="0"/>
              <a:t>.	Для сайта разработать концепцию развития, обновления, учитывая замечания участников оценки и оценщика </a:t>
            </a:r>
            <a:endParaRPr lang="ru-RU" b="0" dirty="0" smtClean="0"/>
          </a:p>
          <a:p>
            <a:r>
              <a:rPr lang="ru-RU" b="0" dirty="0" smtClean="0"/>
              <a:t>6</a:t>
            </a:r>
            <a:r>
              <a:rPr lang="ru-RU" b="0" dirty="0"/>
              <a:t>.	Для участия в менторской программе отбирать наиболее сильные, эффективные НПО со всего </a:t>
            </a:r>
            <a:r>
              <a:rPr lang="ru-RU" b="0" dirty="0" smtClean="0"/>
              <a:t>Казахстана.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95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2547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Деятельность проекта 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февраля по июнь 2015г.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6206-ED02-4A1F-8783-10B919D38C4D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29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8129986"/>
              </p:ext>
            </p:extLst>
          </p:nvPr>
        </p:nvGraphicFramePr>
        <p:xfrm>
          <a:off x="539552" y="1196753"/>
          <a:ext cx="6624736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1229</TotalTime>
  <Words>1341</Words>
  <Application>Microsoft Office PowerPoint</Application>
  <PresentationFormat>Экран (4:3)</PresentationFormat>
  <Paragraphs>213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Franklin Gothic Book</vt:lpstr>
      <vt:lpstr>Franklin Gothic Medium</vt:lpstr>
      <vt:lpstr>Georgia</vt:lpstr>
      <vt:lpstr>Times New Roman</vt:lpstr>
      <vt:lpstr>Tunga</vt:lpstr>
      <vt:lpstr>Wingdings</vt:lpstr>
      <vt:lpstr>Углы</vt:lpstr>
      <vt:lpstr>Презентация PowerPoint</vt:lpstr>
      <vt:lpstr>Цель и Задачи проекта</vt:lpstr>
      <vt:lpstr>Независимая оценка проекта. Лузянина елена, ОФ «Десента» г.Павлодар</vt:lpstr>
      <vt:lpstr> Охват регионов для оценки проекта:  </vt:lpstr>
      <vt:lpstr>В разрезе регионов: </vt:lpstr>
      <vt:lpstr>Сильные и слабые стороны проекта</vt:lpstr>
      <vt:lpstr>Общие выводы и рекомендации</vt:lpstr>
      <vt:lpstr>Общие выводы и рекомендации</vt:lpstr>
      <vt:lpstr>Деятельность проекта с февраля по июнь 2015г.</vt:lpstr>
      <vt:lpstr>  О веб - сайте www.ngoexpert.kz    </vt:lpstr>
      <vt:lpstr>  Анализ веб-сайта  www.ngoexpert.kz    </vt:lpstr>
      <vt:lpstr>Участники проекта</vt:lpstr>
      <vt:lpstr>Региональные тренинги, проведенные тренерами- выпускниками Экспертного Центра НПО</vt:lpstr>
      <vt:lpstr>Презентация PowerPoint</vt:lpstr>
      <vt:lpstr>Презентация PowerPoint</vt:lpstr>
      <vt:lpstr>Презентация PowerPoint</vt:lpstr>
      <vt:lpstr>Вебинары </vt:lpstr>
      <vt:lpstr>Отзывы участников вебинаров: </vt:lpstr>
      <vt:lpstr>Менторская программа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Куанышева Айнур Б.</cp:lastModifiedBy>
  <cp:revision>200</cp:revision>
  <dcterms:modified xsi:type="dcterms:W3CDTF">2015-06-09T06:42:03Z</dcterms:modified>
</cp:coreProperties>
</file>