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73" r:id="rId9"/>
    <p:sldId id="266" r:id="rId10"/>
    <p:sldId id="268" r:id="rId11"/>
    <p:sldId id="269" r:id="rId12"/>
    <p:sldId id="270" r:id="rId13"/>
    <p:sldId id="271" r:id="rId14"/>
    <p:sldId id="272" r:id="rId15"/>
    <p:sldId id="262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1" autoAdjust="0"/>
    <p:restoredTop sz="86356" autoAdjust="0"/>
  </p:normalViewPr>
  <p:slideViewPr>
    <p:cSldViewPr>
      <p:cViewPr>
        <p:scale>
          <a:sx n="66" d="100"/>
          <a:sy n="66" d="100"/>
        </p:scale>
        <p:origin x="-1272" y="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33433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5B2CAD-35B7-487B-A2FF-14B63CE2CA23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A9C6C-D550-444B-8452-D3C09253B2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6296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0A9C6C-D550-444B-8452-D3C09253B24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5806FE8-F205-486B-B421-AF8D6BB9FE7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B340EDE-7518-451D-9696-1C1B65E10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6FE8-F205-486B-B421-AF8D6BB9FE7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0EDE-7518-451D-9696-1C1B65E10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6FE8-F205-486B-B421-AF8D6BB9FE7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0EDE-7518-451D-9696-1C1B65E10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6FE8-F205-486B-B421-AF8D6BB9FE7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0EDE-7518-451D-9696-1C1B65E10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6FE8-F205-486B-B421-AF8D6BB9FE7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0EDE-7518-451D-9696-1C1B65E10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6FE8-F205-486B-B421-AF8D6BB9FE7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0EDE-7518-451D-9696-1C1B65E10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5806FE8-F205-486B-B421-AF8D6BB9FE7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B340EDE-7518-451D-9696-1C1B65E107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5806FE8-F205-486B-B421-AF8D6BB9FE7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B340EDE-7518-451D-9696-1C1B65E10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6FE8-F205-486B-B421-AF8D6BB9FE7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0EDE-7518-451D-9696-1C1B65E10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6FE8-F205-486B-B421-AF8D6BB9FE7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0EDE-7518-451D-9696-1C1B65E10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6FE8-F205-486B-B421-AF8D6BB9FE7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0EDE-7518-451D-9696-1C1B65E10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5806FE8-F205-486B-B421-AF8D6BB9FE7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B340EDE-7518-451D-9696-1C1B65E10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goexpert.k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goexpert.kz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goexpert.kz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Встреча Координационного Совета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472518" cy="1752600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sz="2600" dirty="0" smtClean="0"/>
              <a:t>   Отчет по проекту :</a:t>
            </a:r>
          </a:p>
          <a:p>
            <a:r>
              <a:rPr lang="ru-RU" sz="2600" dirty="0" smtClean="0"/>
              <a:t>«Инициатива по развитию потенциала экспертов</a:t>
            </a:r>
            <a:r>
              <a:rPr lang="en-US" sz="2600" dirty="0" smtClean="0"/>
              <a:t> </a:t>
            </a:r>
            <a:r>
              <a:rPr lang="ru-RU" sz="2600" dirty="0" smtClean="0"/>
              <a:t>НПО»   </a:t>
            </a:r>
          </a:p>
          <a:p>
            <a:r>
              <a:rPr lang="ru-RU" sz="2600" dirty="0" smtClean="0"/>
              <a:t>    За период:   Август 2012- Апрель 2013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066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Работа сайта </a:t>
            </a:r>
            <a:r>
              <a:rPr lang="en-US" sz="3200" dirty="0" smtClean="0"/>
              <a:t>www.ngoexpert.kz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Доработали разделы сайта</a:t>
            </a:r>
          </a:p>
          <a:p>
            <a:r>
              <a:rPr lang="ru-RU" sz="2400" dirty="0" smtClean="0"/>
              <a:t>Создали виртуальную библиотеку</a:t>
            </a:r>
          </a:p>
          <a:p>
            <a:r>
              <a:rPr lang="ru-RU" sz="2400" dirty="0" smtClean="0"/>
              <a:t>Раскрутка сайта через  </a:t>
            </a:r>
            <a:r>
              <a:rPr lang="en-US" sz="2400" dirty="0" smtClean="0"/>
              <a:t>Global Admin</a:t>
            </a:r>
          </a:p>
          <a:p>
            <a:r>
              <a:rPr lang="ru-RU" sz="2400" dirty="0" smtClean="0"/>
              <a:t>Привлекли к материалам сайта </a:t>
            </a:r>
            <a:r>
              <a:rPr lang="en-US" sz="2400" dirty="0" smtClean="0"/>
              <a:t>Alumni </a:t>
            </a:r>
            <a:r>
              <a:rPr lang="ru-RU" sz="2400" dirty="0" smtClean="0"/>
              <a:t>тренеров и лидеров НПО прошедших тренинги в Экспертном Центре НПО (через звонки и разъяснения)</a:t>
            </a:r>
          </a:p>
          <a:p>
            <a:r>
              <a:rPr lang="ru-RU" sz="2400" dirty="0" smtClean="0"/>
              <a:t>Перевели сайт на казахский язык</a:t>
            </a:r>
          </a:p>
          <a:p>
            <a:r>
              <a:rPr lang="ru-RU" sz="2400" dirty="0" smtClean="0"/>
              <a:t>Всего с ноября 2012 по май 2013г- 6 500 посетителей</a:t>
            </a:r>
          </a:p>
          <a:p>
            <a:r>
              <a:rPr lang="ru-RU" sz="2400" dirty="0" smtClean="0"/>
              <a:t>Зарегистрировано  35 тренеров</a:t>
            </a:r>
          </a:p>
          <a:p>
            <a:r>
              <a:rPr lang="ru-RU" sz="2400" dirty="0" smtClean="0"/>
              <a:t>Выложили на сайт все материалы по тренингам</a:t>
            </a:r>
          </a:p>
          <a:p>
            <a:r>
              <a:rPr lang="ru-RU" sz="2400" dirty="0" smtClean="0"/>
              <a:t>Сайт зарегистрировали на сайте </a:t>
            </a:r>
            <a:r>
              <a:rPr lang="en-US" sz="2400" dirty="0" smtClean="0"/>
              <a:t>NGO database ( </a:t>
            </a:r>
            <a:r>
              <a:rPr lang="ru-RU" sz="2400" dirty="0" smtClean="0"/>
              <a:t>получаем рассылку о б интересных проектах, грантах, новости международных НПО, и</a:t>
            </a:r>
            <a:r>
              <a:rPr lang="en-US" sz="2400" dirty="0" smtClean="0"/>
              <a:t> </a:t>
            </a:r>
            <a:r>
              <a:rPr lang="ru-RU" sz="2400" dirty="0" smtClean="0"/>
              <a:t>т</a:t>
            </a:r>
            <a:r>
              <a:rPr lang="en-US" sz="2400" dirty="0"/>
              <a:t>.</a:t>
            </a:r>
            <a:r>
              <a:rPr lang="ru-RU" sz="2400" dirty="0" smtClean="0"/>
              <a:t>д)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Тренинг по проекту Евросоюза «Поддержка сельских НПО»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Даты:</a:t>
            </a:r>
            <a:r>
              <a:rPr lang="ru-RU" sz="2000" dirty="0" smtClean="0"/>
              <a:t> 12 -14 февраля</a:t>
            </a:r>
          </a:p>
          <a:p>
            <a:r>
              <a:rPr lang="ru-RU" sz="2000" b="1" dirty="0" smtClean="0"/>
              <a:t>Цель тренинга: </a:t>
            </a:r>
            <a:r>
              <a:rPr lang="ru-RU" sz="2000" dirty="0" smtClean="0"/>
              <a:t>Обучить методологии  проведения оценки организационного развития сельских НПО</a:t>
            </a:r>
          </a:p>
          <a:p>
            <a:r>
              <a:rPr lang="ru-RU" sz="2000" dirty="0" smtClean="0"/>
              <a:t> </a:t>
            </a:r>
            <a:r>
              <a:rPr lang="ru-RU" sz="2000" b="1" dirty="0" smtClean="0"/>
              <a:t>Участники: </a:t>
            </a:r>
            <a:r>
              <a:rPr lang="ru-RU" sz="2000" dirty="0" smtClean="0"/>
              <a:t>Представители 8 РЦ из 7 регионов Казахстана. Всего 16 человек</a:t>
            </a:r>
          </a:p>
          <a:p>
            <a:pPr>
              <a:buNone/>
            </a:pPr>
            <a:r>
              <a:rPr lang="ru-RU" sz="2000" b="1" dirty="0" smtClean="0"/>
              <a:t>   Результаты:</a:t>
            </a:r>
            <a:r>
              <a:rPr lang="ru-RU" sz="2000" dirty="0" smtClean="0"/>
              <a:t> Участники тренинга улучшили свои знания в области процессов организационного развития сельских НПО и приобрели навыки по использованию инструментов для определения потребностей в сфере организационного развития сельских НПО, как проводить оценку потребностей, как определять стратегию для улучшения организационного развития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Казахскоязычный</a:t>
            </a:r>
            <a:r>
              <a:rPr lang="ru-RU" sz="2800" dirty="0" smtClean="0"/>
              <a:t> тренинг для </a:t>
            </a:r>
            <a:r>
              <a:rPr lang="en-US" sz="2800" dirty="0" smtClean="0"/>
              <a:t>Alumni </a:t>
            </a:r>
            <a:r>
              <a:rPr lang="ru-RU" sz="2800" dirty="0" smtClean="0"/>
              <a:t>тренеров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13688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/>
              <a:t>Даты</a:t>
            </a:r>
            <a:r>
              <a:rPr lang="ru-RU" dirty="0" smtClean="0"/>
              <a:t>: </a:t>
            </a:r>
            <a:r>
              <a:rPr lang="ru-RU" sz="2400" dirty="0" smtClean="0"/>
              <a:t>12- 14 марта</a:t>
            </a:r>
          </a:p>
          <a:p>
            <a:r>
              <a:rPr lang="en-US" sz="2400" b="1" dirty="0" smtClean="0"/>
              <a:t>Output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ru-RU" dirty="0" err="1" smtClean="0"/>
              <a:t>К</a:t>
            </a:r>
            <a:r>
              <a:rPr lang="ru-RU" sz="2000" dirty="0" err="1" smtClean="0"/>
              <a:t>азахскоязычные</a:t>
            </a:r>
            <a:r>
              <a:rPr lang="ru-RU" sz="2000" dirty="0" smtClean="0"/>
              <a:t> тренера и лидеры НПО» обучились основам тренерских навыков, методам и формам работы с аудиторией, отработали техники вербального и невербального взаимодействия тренера с группой, и т.д. Приобрели навыки работы с применением интернет – технологий, по использованию современных средств обучения: интернет, социальные сети, </a:t>
            </a:r>
            <a:r>
              <a:rPr lang="ru-RU" sz="2000" dirty="0" err="1" smtClean="0"/>
              <a:t>вебинары</a:t>
            </a:r>
            <a:r>
              <a:rPr lang="ru-RU" sz="2000" dirty="0" smtClean="0"/>
              <a:t>, </a:t>
            </a:r>
            <a:r>
              <a:rPr lang="en-US" sz="2000" dirty="0" smtClean="0"/>
              <a:t>Power Point </a:t>
            </a:r>
            <a:r>
              <a:rPr lang="ru-RU" sz="2000" dirty="0" smtClean="0"/>
              <a:t>презентации, а также эффективные методы дистанционного обучения.</a:t>
            </a:r>
          </a:p>
          <a:p>
            <a:r>
              <a:rPr lang="ru-RU" sz="2400" b="1" dirty="0" smtClean="0"/>
              <a:t>Участники</a:t>
            </a:r>
            <a:r>
              <a:rPr lang="ru-RU" dirty="0" smtClean="0"/>
              <a:t>: </a:t>
            </a:r>
            <a:r>
              <a:rPr lang="ru-RU" sz="2000" dirty="0" smtClean="0"/>
              <a:t>12 </a:t>
            </a:r>
            <a:r>
              <a:rPr lang="ru-RU" sz="2000" dirty="0" err="1" smtClean="0"/>
              <a:t>казахскоязычных</a:t>
            </a:r>
            <a:r>
              <a:rPr lang="ru-RU" sz="2000" dirty="0" smtClean="0"/>
              <a:t>  тренеров </a:t>
            </a:r>
          </a:p>
          <a:p>
            <a:r>
              <a:rPr lang="ru-RU" sz="2400" b="1" dirty="0" smtClean="0"/>
              <a:t> </a:t>
            </a:r>
            <a:r>
              <a:rPr lang="en-US" sz="2400" b="1" dirty="0" smtClean="0"/>
              <a:t>Outcome 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ru-RU" sz="2000" dirty="0" smtClean="0"/>
              <a:t>По окончании тренинга был объявлен конкурс среди участников тренинга на проведение  </a:t>
            </a:r>
            <a:r>
              <a:rPr lang="ru-RU" sz="2000" dirty="0" err="1" smtClean="0"/>
              <a:t>казахскоязычного</a:t>
            </a:r>
            <a:r>
              <a:rPr lang="ru-RU" sz="2000" dirty="0" smtClean="0"/>
              <a:t>  тренинга с использованием навыков и знаний полученных на данном тренинге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456" y="908720"/>
            <a:ext cx="8964488" cy="1066800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Казахскоязычный</a:t>
            </a:r>
            <a:r>
              <a:rPr lang="ru-RU" sz="2800" dirty="0" smtClean="0"/>
              <a:t> тренинг для начинающих тренеров и лидеров НПО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Outcome</a:t>
            </a:r>
            <a:endParaRPr lang="ru-RU" sz="2400" dirty="0" smtClean="0"/>
          </a:p>
          <a:p>
            <a:r>
              <a:rPr lang="ru-RU" sz="2400" dirty="0" smtClean="0"/>
              <a:t>Конкурс выиграли 2 тренера, которые подали заявку в команде</a:t>
            </a:r>
          </a:p>
          <a:p>
            <a:r>
              <a:rPr lang="ru-RU" sz="2400" dirty="0" smtClean="0"/>
              <a:t>Заявка была разработана на основе навыков и знаний приобретенных на предыдущем </a:t>
            </a:r>
            <a:r>
              <a:rPr lang="ru-RU" sz="2400" dirty="0" err="1" smtClean="0"/>
              <a:t>казахскоязычном</a:t>
            </a:r>
            <a:r>
              <a:rPr lang="ru-RU" sz="2400" dirty="0" smtClean="0"/>
              <a:t>  тренинге.</a:t>
            </a:r>
          </a:p>
          <a:p>
            <a:r>
              <a:rPr lang="ru-RU" sz="2400" dirty="0" smtClean="0"/>
              <a:t>Тренинг состоялся, 22-24 апреля на базе Экспертного Центра НПО</a:t>
            </a:r>
          </a:p>
          <a:p>
            <a:r>
              <a:rPr lang="ru-RU" sz="2400" dirty="0" smtClean="0"/>
              <a:t>Участники тренинга были отобраны по рекомендации </a:t>
            </a:r>
            <a:r>
              <a:rPr lang="en-US" sz="2400" dirty="0" smtClean="0"/>
              <a:t>Alumni </a:t>
            </a:r>
            <a:r>
              <a:rPr lang="ru-RU" sz="2400" dirty="0" smtClean="0"/>
              <a:t>тренеров с предыдущего </a:t>
            </a:r>
            <a:r>
              <a:rPr lang="ru-RU" sz="2400" dirty="0" err="1" smtClean="0"/>
              <a:t>казахскоязычного</a:t>
            </a:r>
            <a:r>
              <a:rPr lang="ru-RU" sz="2400" dirty="0" smtClean="0"/>
              <a:t> тренинга. Всего 15 участников с сельских НПО.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/>
              <a:t>Вебинар</a:t>
            </a:r>
            <a:r>
              <a:rPr lang="ru-RU" sz="2800" dirty="0" smtClean="0"/>
              <a:t> « Разработка и управление проектом»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Даты: </a:t>
            </a:r>
            <a:r>
              <a:rPr lang="ru-RU" sz="2400" dirty="0" smtClean="0"/>
              <a:t>17 – 22 апреля</a:t>
            </a:r>
          </a:p>
          <a:p>
            <a:r>
              <a:rPr lang="ru-RU" dirty="0" smtClean="0"/>
              <a:t>Цель: </a:t>
            </a:r>
            <a:r>
              <a:rPr lang="ru-RU" sz="2400" dirty="0" smtClean="0"/>
              <a:t>Применение интернет технологий при обучении тренеров и лидеров НПО, для общения </a:t>
            </a:r>
            <a:r>
              <a:rPr lang="ru-RU" sz="2400" dirty="0" err="1" smtClean="0"/>
              <a:t>онлайн</a:t>
            </a:r>
            <a:r>
              <a:rPr lang="ru-RU" sz="2400" dirty="0" smtClean="0"/>
              <a:t>, обмена опытом, передачи информации, получения материалов тренинга, проведения </a:t>
            </a:r>
            <a:r>
              <a:rPr lang="ru-RU" sz="2400" dirty="0" err="1" smtClean="0"/>
              <a:t>вебинаров</a:t>
            </a:r>
            <a:r>
              <a:rPr lang="ru-RU" sz="2400" dirty="0" smtClean="0"/>
              <a:t>, </a:t>
            </a:r>
            <a:r>
              <a:rPr lang="ru-RU" sz="2400" dirty="0" err="1" smtClean="0"/>
              <a:t>итд</a:t>
            </a:r>
            <a:endParaRPr lang="ru-RU" sz="2400" dirty="0" smtClean="0"/>
          </a:p>
          <a:p>
            <a:r>
              <a:rPr lang="ru-RU" sz="2400" dirty="0" smtClean="0"/>
              <a:t>Участники: 8 тренеров и лидеров НПО с навыками работы на компьютере </a:t>
            </a:r>
          </a:p>
          <a:p>
            <a:r>
              <a:rPr lang="ru-RU" sz="2400" dirty="0" smtClean="0"/>
              <a:t>Результаты: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Темы 2013 года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Проведение 4 </a:t>
            </a:r>
            <a:r>
              <a:rPr lang="ru-RU" dirty="0" smtClean="0"/>
              <a:t>тренингов</a:t>
            </a:r>
            <a:endParaRPr lang="ru-RU" dirty="0"/>
          </a:p>
          <a:p>
            <a:pPr lvl="0"/>
            <a:r>
              <a:rPr lang="ru-RU" dirty="0"/>
              <a:t>Поддержка и продолжение </a:t>
            </a:r>
            <a:r>
              <a:rPr lang="ru-RU" dirty="0" smtClean="0"/>
              <a:t>работы с </a:t>
            </a:r>
            <a:r>
              <a:rPr lang="ru-RU" dirty="0" err="1" smtClean="0"/>
              <a:t>веб-сайтом</a:t>
            </a:r>
            <a:r>
              <a:rPr lang="ru-RU" dirty="0" smtClean="0"/>
              <a:t> Центра</a:t>
            </a:r>
            <a:endParaRPr lang="ru-RU" dirty="0"/>
          </a:p>
          <a:p>
            <a:pPr lvl="0"/>
            <a:r>
              <a:rPr lang="ru-RU" dirty="0"/>
              <a:t>Разработка виртуальной «библиотеки» по результатам </a:t>
            </a:r>
            <a:r>
              <a:rPr lang="ru-RU" dirty="0" err="1"/>
              <a:t>тренинговых</a:t>
            </a:r>
            <a:r>
              <a:rPr lang="ru-RU" dirty="0"/>
              <a:t> модулей (на казахском языке) и публикация части </a:t>
            </a:r>
            <a:r>
              <a:rPr lang="ru-RU" dirty="0" smtClean="0"/>
              <a:t>материалов</a:t>
            </a:r>
            <a:endParaRPr lang="ru-RU" dirty="0"/>
          </a:p>
          <a:p>
            <a:pPr lvl="0"/>
            <a:r>
              <a:rPr lang="ru-RU" dirty="0"/>
              <a:t>Внедрение </a:t>
            </a:r>
            <a:r>
              <a:rPr lang="ru-RU" dirty="0" err="1"/>
              <a:t>пилотного</a:t>
            </a:r>
            <a:r>
              <a:rPr lang="ru-RU" dirty="0"/>
              <a:t> </a:t>
            </a:r>
            <a:r>
              <a:rPr lang="ru-RU" dirty="0" smtClean="0"/>
              <a:t>дистанционного модуля    (недельный </a:t>
            </a:r>
            <a:r>
              <a:rPr lang="ru-RU" dirty="0"/>
              <a:t>курс)</a:t>
            </a:r>
          </a:p>
          <a:p>
            <a:pPr lvl="0"/>
            <a:r>
              <a:rPr lang="ru-RU" dirty="0" smtClean="0"/>
              <a:t>Наращивание </a:t>
            </a:r>
            <a:r>
              <a:rPr lang="ru-RU" dirty="0"/>
              <a:t>потенциала преподавателей (вовлечение преподавателей МАБ в 4 </a:t>
            </a:r>
            <a:r>
              <a:rPr lang="ru-RU" dirty="0" smtClean="0"/>
              <a:t>тренингах, </a:t>
            </a:r>
            <a:r>
              <a:rPr lang="ru-RU" dirty="0"/>
              <a:t>которые будут проводиться на протяжении года). </a:t>
            </a:r>
          </a:p>
          <a:p>
            <a:pPr lvl="0"/>
            <a:r>
              <a:rPr lang="ru-RU" dirty="0"/>
              <a:t>Ежегодная встреча тренеров/консультантов, которые прошли через тренинги </a:t>
            </a:r>
            <a:r>
              <a:rPr lang="ru-RU" dirty="0" smtClean="0"/>
              <a:t>Центра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Планы на 2014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Проведение </a:t>
            </a:r>
            <a:r>
              <a:rPr lang="ru-RU" sz="2400" dirty="0" err="1" smtClean="0"/>
              <a:t>вебинаров</a:t>
            </a:r>
            <a:r>
              <a:rPr lang="ru-RU" sz="2400" dirty="0" smtClean="0"/>
              <a:t> на сайте </a:t>
            </a:r>
            <a:r>
              <a:rPr lang="en-US" sz="2400" dirty="0" smtClean="0">
                <a:hlinkClick r:id="rId2"/>
              </a:rPr>
              <a:t>www.ngoexpert.kz</a:t>
            </a:r>
            <a:r>
              <a:rPr lang="en-US" sz="2400" dirty="0" smtClean="0"/>
              <a:t> </a:t>
            </a:r>
          </a:p>
          <a:p>
            <a:r>
              <a:rPr lang="ru-RU" sz="2400" dirty="0" smtClean="0"/>
              <a:t>Обучение тренеров и лидеров НПО общению через </a:t>
            </a:r>
            <a:r>
              <a:rPr lang="ru-RU" sz="2400" dirty="0" err="1" smtClean="0"/>
              <a:t>блоги</a:t>
            </a:r>
            <a:r>
              <a:rPr lang="ru-RU" sz="2400" dirty="0" smtClean="0"/>
              <a:t> на сайте </a:t>
            </a:r>
            <a:r>
              <a:rPr lang="en-US" sz="2400" dirty="0" smtClean="0">
                <a:hlinkClick r:id="rId2"/>
              </a:rPr>
              <a:t>www.ngoexpert.kz</a:t>
            </a:r>
            <a:endParaRPr lang="en-US" sz="2400" dirty="0" smtClean="0"/>
          </a:p>
          <a:p>
            <a:r>
              <a:rPr lang="ru-RU" sz="2400" dirty="0" smtClean="0"/>
              <a:t>Провести конкурс на лучший проект загруженный на  сайт </a:t>
            </a:r>
            <a:r>
              <a:rPr lang="en-US" sz="2400" dirty="0" smtClean="0">
                <a:hlinkClick r:id="rId2"/>
              </a:rPr>
              <a:t>www.ngoexpert.kz</a:t>
            </a:r>
            <a:r>
              <a:rPr lang="en-US" sz="2400" dirty="0" smtClean="0"/>
              <a:t>  </a:t>
            </a:r>
            <a:r>
              <a:rPr lang="ru-RU" sz="2400" dirty="0" smtClean="0"/>
              <a:t>среди </a:t>
            </a:r>
            <a:r>
              <a:rPr lang="en-US" sz="2400" dirty="0" smtClean="0"/>
              <a:t>Alumni trainers (</a:t>
            </a:r>
            <a:r>
              <a:rPr lang="ru-RU" sz="2400" dirty="0" smtClean="0"/>
              <a:t>лучшая история успеха)</a:t>
            </a:r>
          </a:p>
          <a:p>
            <a:r>
              <a:rPr lang="ru-RU" sz="2400" dirty="0" smtClean="0"/>
              <a:t>Конкурс на мини грант среди региональных НПО на проведение тренинга среди сельских НПО по использованию интернет технологий, и по работе с сайтом </a:t>
            </a:r>
            <a:r>
              <a:rPr lang="en-US" sz="2400" dirty="0" smtClean="0">
                <a:hlinkClick r:id="rId2"/>
              </a:rPr>
              <a:t>www.ngoexpert.kz</a:t>
            </a:r>
            <a:r>
              <a:rPr lang="en-US" sz="2400" dirty="0" smtClean="0"/>
              <a:t> </a:t>
            </a:r>
          </a:p>
          <a:p>
            <a:r>
              <a:rPr lang="ru-RU" sz="2400" dirty="0" smtClean="0"/>
              <a:t>Региональные тренинги на казахском языке для сельских НПО (проводят </a:t>
            </a:r>
            <a:r>
              <a:rPr lang="en-US" sz="2400" dirty="0" smtClean="0"/>
              <a:t>Alumni </a:t>
            </a:r>
            <a:r>
              <a:rPr lang="ru-RU" sz="2400" dirty="0" smtClean="0"/>
              <a:t>тренера)</a:t>
            </a:r>
          </a:p>
          <a:p>
            <a:endParaRPr lang="en-US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  </a:t>
            </a:r>
            <a:r>
              <a:rPr lang="ru-RU" sz="3600" dirty="0" smtClean="0"/>
              <a:t>Вопросы для обсуждения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Презентация результатов деятельности проекта с августа, 2012- апрель 2013</a:t>
            </a:r>
          </a:p>
          <a:p>
            <a:r>
              <a:rPr lang="ru-RU" sz="2400" dirty="0" smtClean="0"/>
              <a:t>Истории успеха</a:t>
            </a:r>
          </a:p>
          <a:p>
            <a:r>
              <a:rPr lang="ru-RU" sz="2400" dirty="0" smtClean="0"/>
              <a:t>Презентация работы </a:t>
            </a:r>
            <a:r>
              <a:rPr lang="en-US" sz="2400" dirty="0" smtClean="0"/>
              <a:t> c</a:t>
            </a:r>
            <a:r>
              <a:rPr lang="ru-RU" sz="2400" dirty="0" smtClean="0"/>
              <a:t>айта  </a:t>
            </a:r>
            <a:r>
              <a:rPr lang="en-US" sz="2400" dirty="0" smtClean="0">
                <a:hlinkClick r:id="rId2"/>
              </a:rPr>
              <a:t>www.ngoexpert.kz</a:t>
            </a:r>
            <a:endParaRPr lang="ru-RU" sz="2400" dirty="0" smtClean="0"/>
          </a:p>
          <a:p>
            <a:r>
              <a:rPr lang="ru-RU" sz="2400" dirty="0" smtClean="0"/>
              <a:t>Открытие Магистратуры </a:t>
            </a:r>
            <a:r>
              <a:rPr lang="en-US" sz="2400" dirty="0" smtClean="0"/>
              <a:t>NGO Management</a:t>
            </a:r>
            <a:endParaRPr lang="ru-RU" sz="2400" dirty="0" smtClean="0"/>
          </a:p>
          <a:p>
            <a:r>
              <a:rPr lang="ru-RU" sz="2400" dirty="0" smtClean="0"/>
              <a:t>Обсуждение</a:t>
            </a:r>
            <a:r>
              <a:rPr lang="en-US" sz="2400" dirty="0" smtClean="0"/>
              <a:t> </a:t>
            </a:r>
            <a:r>
              <a:rPr lang="ru-RU" sz="2400" dirty="0" smtClean="0"/>
              <a:t>стратегических приоритетов проекта на 201</a:t>
            </a:r>
            <a:r>
              <a:rPr lang="en-US" sz="2400" dirty="0" smtClean="0"/>
              <a:t>4</a:t>
            </a:r>
            <a:r>
              <a:rPr lang="ru-RU" sz="2400" dirty="0" smtClean="0"/>
              <a:t> г. </a:t>
            </a:r>
          </a:p>
          <a:p>
            <a:r>
              <a:rPr lang="ru-RU" sz="2400" dirty="0" smtClean="0"/>
              <a:t>Рекомендации по проекту</a:t>
            </a:r>
          </a:p>
          <a:p>
            <a:r>
              <a:rPr lang="ru-RU" sz="2400" dirty="0" smtClean="0"/>
              <a:t>Вопросы по Координационному Совету</a:t>
            </a:r>
          </a:p>
          <a:p>
            <a:r>
              <a:rPr lang="ru-RU" sz="2400" dirty="0" smtClean="0"/>
              <a:t>Вопросы- ответы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 </a:t>
            </a:r>
            <a:r>
              <a:rPr lang="ru-RU" sz="3600" dirty="0" smtClean="0"/>
              <a:t>Цель проекта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686800" cy="432511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sz="2400" dirty="0" smtClean="0"/>
              <a:t>    </a:t>
            </a:r>
            <a:r>
              <a:rPr lang="ru-RU" sz="2400" dirty="0" smtClean="0"/>
              <a:t>Улучшение работы сектора НПО через усиление</a:t>
            </a:r>
            <a:r>
              <a:rPr lang="en-US" sz="2400" dirty="0" smtClean="0"/>
              <a:t> </a:t>
            </a:r>
            <a:r>
              <a:rPr lang="ru-RU" sz="2400" dirty="0" smtClean="0"/>
              <a:t>институционального</a:t>
            </a:r>
            <a:r>
              <a:rPr lang="en-US" sz="2400" dirty="0" smtClean="0"/>
              <a:t> </a:t>
            </a:r>
            <a:r>
              <a:rPr lang="ru-RU" sz="2400" dirty="0" smtClean="0"/>
              <a:t>развития с целью предоставления более качественных услуг населению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Задачи проекта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</a:t>
            </a:r>
            <a:r>
              <a:rPr lang="ru-RU" sz="1400" dirty="0" smtClean="0"/>
              <a:t>Создание Экспертного Центра НПО, который будет служить эффективной платформой для обмена опытом, получения новых знаний и использования ресурсов</a:t>
            </a:r>
          </a:p>
          <a:p>
            <a:endParaRPr lang="ru-RU" sz="2400" dirty="0" smtClean="0"/>
          </a:p>
          <a:p>
            <a:r>
              <a:rPr lang="ru-RU" sz="2400" dirty="0" smtClean="0"/>
              <a:t>Создание  сайта НПО центра для доступа информации и обмена опытом </a:t>
            </a:r>
            <a:r>
              <a:rPr lang="ru-RU" sz="2400" dirty="0" err="1" smtClean="0"/>
              <a:t>онлайн</a:t>
            </a:r>
            <a:r>
              <a:rPr lang="en-US" sz="2400" dirty="0" smtClean="0"/>
              <a:t>   </a:t>
            </a:r>
            <a:r>
              <a:rPr lang="en-US" sz="2400" dirty="0" smtClean="0">
                <a:hlinkClick r:id="rId2"/>
              </a:rPr>
              <a:t>www.ngoexpert.kz</a:t>
            </a:r>
            <a:endParaRPr lang="ru-RU" sz="2400" dirty="0" smtClean="0"/>
          </a:p>
          <a:p>
            <a:endParaRPr lang="en-US" sz="2400" dirty="0" smtClean="0"/>
          </a:p>
          <a:p>
            <a:r>
              <a:rPr lang="ru-RU" sz="2400" dirty="0" smtClean="0"/>
              <a:t>Улучшение качества тренингов для тренеров и лидеров НПО с целью развития потенциала экспертов НПО.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Что сделано с августа 2012- апрель 2013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Международное ТОТ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 привлечением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NGO Management School Switzerland 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Даты: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Август 28 – 30,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2012г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Тренер: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NGO Management School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Концепции обучения взрослого</a:t>
            </a:r>
          </a:p>
          <a:p>
            <a:pPr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Участники: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14 опытных тренеров и лидеров НПО с разных регионов Казахстана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Обмен международным опытом, участники приобрели новые навыки и знания из международного опыта проведения тренингов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786874" cy="1066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Тренинг для тренеров по организационному развитию НПО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Даты: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Сентябрь 4 -6, 2012 г.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Тренер: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ОФ « КАМЕДА»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Тема: 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Организационное развитие»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Участники: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 тренеров и лидеров региональных НПО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Участники приобрели новые навыки и знания, обменялись опытом по стратегическому планированию, стратегии фандрайзинга, мониторинга и оценки проекта, также были отработанны темы по теории жизненных циклов организации и секреты тренерской кухни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sz="3600" dirty="0" smtClean="0"/>
              <a:t>Outcome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472518" cy="43251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 на проведение  тренинга в регионах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15 участников тренинга 10 прислали нам отчеты о проведенных тренингах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 тренера получили призы за лучшие отчеты.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Главным критерием конкурса было использование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навыков и знаний приобретенных на тренинге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cs typeface="Times New Roman" pitchFamily="18" charset="0"/>
              </a:rPr>
              <a:t>Тема: </a:t>
            </a:r>
            <a:r>
              <a:rPr lang="ru-RU" sz="2700" b="1" cap="all" dirty="0">
                <a:cs typeface="Times New Roman" pitchFamily="18" charset="0"/>
              </a:rPr>
              <a:t>«Партнёрство БИЗНЕСА И НПО ПРИ РЕШЕНИИ СОЦИАЛЬНЫХ ПРОБЛЕМ</a:t>
            </a:r>
            <a:r>
              <a:rPr lang="ru-RU" sz="2700" cap="all" dirty="0">
                <a:cs typeface="Times New Roman" pitchFamily="18" charset="0"/>
              </a:rPr>
              <a:t>»</a:t>
            </a:r>
            <a:r>
              <a:rPr lang="ru-RU" cap="all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all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363272" cy="482453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800" cap="all" dirty="0">
                <a:cs typeface="Times New Roman" pitchFamily="18" charset="0"/>
              </a:rPr>
              <a:t>Дата</a:t>
            </a:r>
            <a:r>
              <a:rPr lang="ru-RU" sz="1800" b="1" cap="all" dirty="0">
                <a:cs typeface="Times New Roman" pitchFamily="18" charset="0"/>
              </a:rPr>
              <a:t>:  </a:t>
            </a:r>
            <a:r>
              <a:rPr lang="ru-RU" sz="1800" cap="all" dirty="0">
                <a:cs typeface="Times New Roman" pitchFamily="18" charset="0"/>
              </a:rPr>
              <a:t>20 </a:t>
            </a:r>
            <a:r>
              <a:rPr lang="ru-RU" sz="1800" cap="all" dirty="0" smtClean="0">
                <a:cs typeface="Times New Roman" pitchFamily="18" charset="0"/>
              </a:rPr>
              <a:t>ноября</a:t>
            </a:r>
            <a:endParaRPr lang="en-US" sz="1800" cap="all" dirty="0" smtClean="0"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800" cap="all" dirty="0"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800" b="1" cap="all" dirty="0" smtClean="0">
                <a:cs typeface="Times New Roman" pitchFamily="18" charset="0"/>
              </a:rPr>
              <a:t>Участники </a:t>
            </a:r>
            <a:r>
              <a:rPr lang="ru-RU" sz="1800" b="1" cap="all" dirty="0">
                <a:cs typeface="Times New Roman" pitchFamily="18" charset="0"/>
              </a:rPr>
              <a:t>:  </a:t>
            </a:r>
            <a:r>
              <a:rPr lang="ru-RU" sz="1800" cap="all" dirty="0">
                <a:cs typeface="Times New Roman" pitchFamily="18" charset="0"/>
              </a:rPr>
              <a:t>65 представителей  НПО, Би</a:t>
            </a:r>
            <a:r>
              <a:rPr lang="en-US" sz="1800" cap="all" dirty="0">
                <a:cs typeface="Times New Roman" pitchFamily="18" charset="0"/>
              </a:rPr>
              <a:t> </a:t>
            </a:r>
            <a:r>
              <a:rPr lang="ru-RU" sz="1800" cap="all" dirty="0" err="1">
                <a:cs typeface="Times New Roman" pitchFamily="18" charset="0"/>
              </a:rPr>
              <a:t>знеса</a:t>
            </a:r>
            <a:r>
              <a:rPr lang="ru-RU" sz="1800" cap="all" dirty="0">
                <a:cs typeface="Times New Roman" pitchFamily="18" charset="0"/>
              </a:rPr>
              <a:t> и Государственных </a:t>
            </a:r>
            <a:r>
              <a:rPr lang="ru-RU" sz="1800" cap="all" dirty="0" smtClean="0">
                <a:cs typeface="Times New Roman" pitchFamily="18" charset="0"/>
              </a:rPr>
              <a:t>структур</a:t>
            </a:r>
            <a:endParaRPr lang="en-US" sz="1800" cap="all" dirty="0" smtClean="0"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800" cap="all" dirty="0"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800" b="1" cap="all" dirty="0" smtClean="0">
                <a:cs typeface="Times New Roman" pitchFamily="18" charset="0"/>
              </a:rPr>
              <a:t>Результат</a:t>
            </a:r>
            <a:r>
              <a:rPr lang="ru-RU" sz="1800" b="1" cap="all" dirty="0">
                <a:cs typeface="Times New Roman" pitchFamily="18" charset="0"/>
              </a:rPr>
              <a:t>:  </a:t>
            </a:r>
          </a:p>
          <a:p>
            <a:pPr>
              <a:spcBef>
                <a:spcPts val="0"/>
              </a:spcBef>
            </a:pPr>
            <a:r>
              <a:rPr lang="ru-RU" sz="1800" dirty="0">
                <a:cs typeface="Times New Roman" pitchFamily="18" charset="0"/>
              </a:rPr>
              <a:t>По результатам конференции, участники выработали рекомендации для некоммерческого сектора и бизнеса по повышению взаимодействия и сформировали предложения по приоритетным направлениям межсекторного социального партнерства.</a:t>
            </a:r>
          </a:p>
          <a:p>
            <a:pPr>
              <a:spcBef>
                <a:spcPts val="0"/>
              </a:spcBef>
            </a:pPr>
            <a:r>
              <a:rPr lang="ru-RU" sz="1800" dirty="0">
                <a:cs typeface="Times New Roman" pitchFamily="18" charset="0"/>
              </a:rPr>
              <a:t>В январе 2013 на основе материалов конференции был опубликован</a:t>
            </a:r>
          </a:p>
          <a:p>
            <a:pPr>
              <a:spcBef>
                <a:spcPts val="0"/>
              </a:spcBef>
            </a:pPr>
            <a:r>
              <a:rPr lang="ru-RU" sz="1800" dirty="0">
                <a:cs typeface="Times New Roman" pitchFamily="18" charset="0"/>
              </a:rPr>
              <a:t>- Сборник «Партнерство бизнеса и НПО в решении социальных проблем». </a:t>
            </a:r>
          </a:p>
          <a:p>
            <a:pPr>
              <a:spcBef>
                <a:spcPts val="0"/>
              </a:spcBef>
            </a:pPr>
            <a:r>
              <a:rPr lang="ru-RU" sz="1800" dirty="0">
                <a:cs typeface="Times New Roman" pitchFamily="18" charset="0"/>
              </a:rPr>
              <a:t>В сборник материалов конференции включены доклады казахстанских и зарубежных экспертов, посвященных актуальным проблемам взаимодействия бизнес, НПО и государства в решении социальных проблем, в том числе конкретным путям их решения.</a:t>
            </a:r>
          </a:p>
          <a:p>
            <a:pPr>
              <a:spcBef>
                <a:spcPts val="0"/>
              </a:spcBef>
            </a:pPr>
            <a:endParaRPr lang="ru-RU" sz="1600" cap="all" dirty="0"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258758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Заседание Координационного Совета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Дата: 21 ноября, 2012г</a:t>
            </a:r>
          </a:p>
          <a:p>
            <a:r>
              <a:rPr lang="ru-RU" sz="2400" dirty="0" smtClean="0"/>
              <a:t>Участники: 9 человек</a:t>
            </a:r>
          </a:p>
          <a:p>
            <a:r>
              <a:rPr lang="ru-RU" sz="2400" dirty="0" smtClean="0"/>
              <a:t>Повестка дня:</a:t>
            </a:r>
          </a:p>
          <a:p>
            <a:r>
              <a:rPr lang="ru-RU" sz="2400" dirty="0" smtClean="0"/>
              <a:t>Презентация деятельности по проекту, август- ноябрь 2012г</a:t>
            </a:r>
          </a:p>
          <a:p>
            <a:r>
              <a:rPr lang="ru-RU" sz="2400" dirty="0" smtClean="0"/>
              <a:t>Обсуждение  прошедшей конференции</a:t>
            </a:r>
          </a:p>
          <a:p>
            <a:r>
              <a:rPr lang="ru-RU" sz="2400" dirty="0" smtClean="0"/>
              <a:t>Рекомендации по дальнейшей разработке сайта</a:t>
            </a:r>
          </a:p>
          <a:p>
            <a:r>
              <a:rPr lang="ru-RU" sz="2400" dirty="0" smtClean="0"/>
              <a:t>Программа Магистратуры для НПО лидеров в </a:t>
            </a:r>
            <a:r>
              <a:rPr lang="ru-RU" sz="2400" dirty="0" err="1" smtClean="0"/>
              <a:t>МАБе</a:t>
            </a:r>
            <a:endParaRPr lang="ru-RU" sz="2400" dirty="0" smtClean="0"/>
          </a:p>
          <a:p>
            <a:r>
              <a:rPr lang="ru-RU" sz="2400" dirty="0" smtClean="0"/>
              <a:t>Состав Координационного Совета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1491</TotalTime>
  <Words>944</Words>
  <Application>Microsoft Office PowerPoint</Application>
  <PresentationFormat>Экран (4:3)</PresentationFormat>
  <Paragraphs>115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Встреча Координационного Совета </vt:lpstr>
      <vt:lpstr>   Вопросы для обсуждения</vt:lpstr>
      <vt:lpstr>  Цель проекта</vt:lpstr>
      <vt:lpstr> Задачи проекта</vt:lpstr>
      <vt:lpstr>Что сделано с августа 2012- апрель 2013</vt:lpstr>
      <vt:lpstr>Тренинг для тренеров по организационному развитию НПО</vt:lpstr>
      <vt:lpstr>  Outcome</vt:lpstr>
      <vt:lpstr>Тема: «Партнёрство БИЗНЕСА И НПО ПРИ РЕШЕНИИ СОЦИАЛЬНЫХ ПРОБЛЕМ» </vt:lpstr>
      <vt:lpstr>Заседание Координационного Совета</vt:lpstr>
      <vt:lpstr>Работа сайта www.ngoexpert.kz</vt:lpstr>
      <vt:lpstr>Тренинг по проекту Евросоюза «Поддержка сельских НПО»</vt:lpstr>
      <vt:lpstr>Казахскоязычный тренинг для Alumni тренеров</vt:lpstr>
      <vt:lpstr>Казахскоязычный тренинг для начинающих тренеров и лидеров НПО</vt:lpstr>
      <vt:lpstr>Вебинар « Разработка и управление проектом»</vt:lpstr>
      <vt:lpstr>Темы 2013 года</vt:lpstr>
      <vt:lpstr>Планы на 2014 год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Встреча Координационного Совета</dc:title>
  <dc:creator>akulakhmetova</dc:creator>
  <cp:lastModifiedBy>asholpankulova</cp:lastModifiedBy>
  <cp:revision>152</cp:revision>
  <dcterms:created xsi:type="dcterms:W3CDTF">2012-06-27T11:24:36Z</dcterms:created>
  <dcterms:modified xsi:type="dcterms:W3CDTF">2013-11-28T03:42:41Z</dcterms:modified>
</cp:coreProperties>
</file>