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notesMasterIdLst>
    <p:notesMasterId r:id="rId18"/>
  </p:notesMasterIdLst>
  <p:sldIdLst>
    <p:sldId id="256" r:id="rId2"/>
    <p:sldId id="257" r:id="rId3"/>
    <p:sldId id="258" r:id="rId4"/>
    <p:sldId id="259" r:id="rId5"/>
    <p:sldId id="260" r:id="rId6"/>
    <p:sldId id="261" r:id="rId7"/>
    <p:sldId id="264" r:id="rId8"/>
    <p:sldId id="273" r:id="rId9"/>
    <p:sldId id="266" r:id="rId10"/>
    <p:sldId id="268" r:id="rId11"/>
    <p:sldId id="269" r:id="rId12"/>
    <p:sldId id="270" r:id="rId13"/>
    <p:sldId id="271" r:id="rId14"/>
    <p:sldId id="272" r:id="rId15"/>
    <p:sldId id="262" r:id="rId16"/>
    <p:sldId id="263" r:id="rId1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51" autoAdjust="0"/>
    <p:restoredTop sz="86356" autoAdjust="0"/>
  </p:normalViewPr>
  <p:slideViewPr>
    <p:cSldViewPr>
      <p:cViewPr>
        <p:scale>
          <a:sx n="66" d="100"/>
          <a:sy n="66" d="100"/>
        </p:scale>
        <p:origin x="-1272" y="25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64" y="334332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5B2CAD-35B7-487B-A2FF-14B63CE2CA23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00A9C6C-D550-444B-8452-D3C09253B24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4862960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00A9C6C-D550-444B-8452-D3C09253B243}" type="slidenum">
              <a:rPr lang="ru-RU" smtClean="0"/>
              <a:pPr/>
              <a:t>6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Прямоугольник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Прямоугольник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Прямоугольник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Прямоугольник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Прямоугольник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Скругленный прямоугольник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Скругленный прямоугольник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Прямоугольник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6" name="Дата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8" name="Нижний колонтитул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Прямоугольник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Прямоугольник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Прямоугольник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Прямоугольник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Скругленный прямоугольник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Скругленный прямоугольник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Прямоугольник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Прямоугольник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Прямоугольник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Прямоугольник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Прямоугольник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Прямоугольник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D5806FE8-F205-486B-B421-AF8D6BB9FE78}" type="datetimeFigureOut">
              <a:rPr lang="ru-RU" smtClean="0"/>
              <a:pPr/>
              <a:t>28.11.2013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6B340EDE-7518-451D-9696-1C1B65E10723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ngoexpert.kz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ngoexpert.kz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ngoexpert.kz/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Встреча Координационного Совета 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8472518" cy="1752600"/>
          </a:xfrm>
        </p:spPr>
        <p:txBody>
          <a:bodyPr>
            <a:normAutofit fontScale="92500"/>
          </a:bodyPr>
          <a:lstStyle/>
          <a:p>
            <a:endParaRPr lang="ru-RU" dirty="0" smtClean="0"/>
          </a:p>
          <a:p>
            <a:r>
              <a:rPr lang="ru-RU" sz="2600" dirty="0" smtClean="0"/>
              <a:t>   Отчет по проекту :</a:t>
            </a:r>
          </a:p>
          <a:p>
            <a:r>
              <a:rPr lang="ru-RU" sz="2600" dirty="0" smtClean="0"/>
              <a:t>«Инициатива по развитию потенциала экспертов</a:t>
            </a:r>
            <a:r>
              <a:rPr lang="en-US" sz="2600" dirty="0" smtClean="0"/>
              <a:t> </a:t>
            </a:r>
            <a:r>
              <a:rPr lang="ru-RU" sz="2600" dirty="0" smtClean="0"/>
              <a:t>НПО»   </a:t>
            </a:r>
          </a:p>
          <a:p>
            <a:r>
              <a:rPr lang="ru-RU" sz="2600" dirty="0" smtClean="0"/>
              <a:t>    За период:   Август 2012- Апрель 2013                                           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908720"/>
            <a:ext cx="8229600" cy="1066800"/>
          </a:xfrm>
        </p:spPr>
        <p:txBody>
          <a:bodyPr>
            <a:normAutofit/>
          </a:bodyPr>
          <a:lstStyle/>
          <a:p>
            <a:r>
              <a:rPr lang="ru-RU" sz="3200" dirty="0" smtClean="0"/>
              <a:t>Работа сайта </a:t>
            </a:r>
            <a:r>
              <a:rPr lang="en-US" sz="3200" dirty="0" smtClean="0"/>
              <a:t>www.ngoexpert.kz</a:t>
            </a: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988840"/>
            <a:ext cx="8229600" cy="4585696"/>
          </a:xfrm>
        </p:spPr>
        <p:txBody>
          <a:bodyPr>
            <a:normAutofit fontScale="92500" lnSpcReduction="10000"/>
          </a:bodyPr>
          <a:lstStyle/>
          <a:p>
            <a:r>
              <a:rPr lang="ru-RU" sz="2400" dirty="0" smtClean="0"/>
              <a:t>Доработали разделы сайта</a:t>
            </a:r>
          </a:p>
          <a:p>
            <a:r>
              <a:rPr lang="ru-RU" sz="2400" dirty="0" smtClean="0"/>
              <a:t>Создали виртуальную библиотеку</a:t>
            </a:r>
          </a:p>
          <a:p>
            <a:r>
              <a:rPr lang="ru-RU" sz="2400" dirty="0" smtClean="0"/>
              <a:t>Раскрутка сайта через  </a:t>
            </a:r>
            <a:r>
              <a:rPr lang="en-US" sz="2400" dirty="0" smtClean="0"/>
              <a:t>Global Admin</a:t>
            </a:r>
          </a:p>
          <a:p>
            <a:r>
              <a:rPr lang="ru-RU" sz="2400" dirty="0" smtClean="0"/>
              <a:t>Привлекли к материалам сайта </a:t>
            </a:r>
            <a:r>
              <a:rPr lang="en-US" sz="2400" dirty="0" smtClean="0"/>
              <a:t>Alumni </a:t>
            </a:r>
            <a:r>
              <a:rPr lang="ru-RU" sz="2400" dirty="0" smtClean="0"/>
              <a:t>тренеров и лидеров НПО прошедших тренинги в Экспертном Центре НПО (через звонки и разъяснения)</a:t>
            </a:r>
          </a:p>
          <a:p>
            <a:r>
              <a:rPr lang="ru-RU" sz="2400" dirty="0" smtClean="0"/>
              <a:t>Перевели сайт на казахский язык</a:t>
            </a:r>
          </a:p>
          <a:p>
            <a:r>
              <a:rPr lang="ru-RU" sz="2400" dirty="0" smtClean="0"/>
              <a:t>Всего с ноября 2012 по май 2013г- 6 500 посетителей</a:t>
            </a:r>
          </a:p>
          <a:p>
            <a:r>
              <a:rPr lang="ru-RU" sz="2400" dirty="0" smtClean="0"/>
              <a:t>Зарегистрировано  35 тренеров</a:t>
            </a:r>
          </a:p>
          <a:p>
            <a:r>
              <a:rPr lang="ru-RU" sz="2400" dirty="0" smtClean="0"/>
              <a:t>Выложили на сайт все материалы по тренингам</a:t>
            </a:r>
          </a:p>
          <a:p>
            <a:r>
              <a:rPr lang="ru-RU" sz="2400" dirty="0" smtClean="0"/>
              <a:t>Сайт зарегистрировали на сайте </a:t>
            </a:r>
            <a:r>
              <a:rPr lang="en-US" sz="2400" dirty="0" smtClean="0"/>
              <a:t>NGO database ( </a:t>
            </a:r>
            <a:r>
              <a:rPr lang="ru-RU" sz="2400" dirty="0" smtClean="0"/>
              <a:t>получаем рассылку о б интересных проектах, грантах, новости международных НПО, и</a:t>
            </a:r>
            <a:r>
              <a:rPr lang="en-US" sz="2400" dirty="0" smtClean="0"/>
              <a:t> </a:t>
            </a:r>
            <a:r>
              <a:rPr lang="ru-RU" sz="2400" dirty="0" smtClean="0"/>
              <a:t>т</a:t>
            </a:r>
            <a:r>
              <a:rPr lang="en-US" sz="2400" dirty="0"/>
              <a:t>.</a:t>
            </a:r>
            <a:r>
              <a:rPr lang="ru-RU" sz="2400" dirty="0" smtClean="0"/>
              <a:t>д)</a:t>
            </a:r>
          </a:p>
          <a:p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/>
              <a:t>Тренинг по проекту Евросоюза «Поддержка сельских НПО»</a:t>
            </a:r>
            <a:endParaRPr lang="ru-RU" sz="28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2000" b="1" dirty="0" smtClean="0"/>
              <a:t>Даты:</a:t>
            </a:r>
            <a:r>
              <a:rPr lang="ru-RU" sz="2000" dirty="0" smtClean="0"/>
              <a:t> 12 -14 февраля</a:t>
            </a:r>
          </a:p>
          <a:p>
            <a:r>
              <a:rPr lang="ru-RU" sz="2000" b="1" dirty="0" smtClean="0"/>
              <a:t>Цель тренинга: </a:t>
            </a:r>
            <a:r>
              <a:rPr lang="ru-RU" sz="2000" dirty="0" smtClean="0"/>
              <a:t>Обучить методологии  проведения оценки организационного развития сельских НПО</a:t>
            </a:r>
          </a:p>
          <a:p>
            <a:r>
              <a:rPr lang="ru-RU" sz="2000" dirty="0" smtClean="0"/>
              <a:t> </a:t>
            </a:r>
            <a:r>
              <a:rPr lang="ru-RU" sz="2000" b="1" dirty="0" smtClean="0"/>
              <a:t>Участники: </a:t>
            </a:r>
            <a:r>
              <a:rPr lang="ru-RU" sz="2000" dirty="0" smtClean="0"/>
              <a:t>Представители 8 РЦ из 7 регионов Казахстана. Всего 16 человек</a:t>
            </a:r>
          </a:p>
          <a:p>
            <a:pPr>
              <a:buNone/>
            </a:pPr>
            <a:r>
              <a:rPr lang="ru-RU" sz="2000" b="1" dirty="0" smtClean="0"/>
              <a:t>   Результаты:</a:t>
            </a:r>
            <a:r>
              <a:rPr lang="ru-RU" sz="2000" dirty="0" smtClean="0"/>
              <a:t> Участники тренинга улучшили свои знания в области процессов организационного развития сельских НПО и приобрели навыки по использованию инструментов для определения потребностей в сфере организационного развития сельских НПО, как проводить оценку потребностей, как определять стратегию для улучшения организационного развития</a:t>
            </a:r>
          </a:p>
          <a:p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908720"/>
            <a:ext cx="8229600" cy="1066800"/>
          </a:xfrm>
        </p:spPr>
        <p:txBody>
          <a:bodyPr>
            <a:normAutofit/>
          </a:bodyPr>
          <a:lstStyle/>
          <a:p>
            <a:r>
              <a:rPr lang="ru-RU" sz="2800" dirty="0" err="1" smtClean="0"/>
              <a:t>Казахскоязычный</a:t>
            </a:r>
            <a:r>
              <a:rPr lang="ru-RU" sz="2800" dirty="0" smtClean="0"/>
              <a:t> тренинг для </a:t>
            </a:r>
            <a:r>
              <a:rPr lang="en-US" sz="2800" dirty="0" smtClean="0"/>
              <a:t>Alumni </a:t>
            </a:r>
            <a:r>
              <a:rPr lang="ru-RU" sz="2800" dirty="0" smtClean="0"/>
              <a:t>тренеров</a:t>
            </a:r>
            <a:endParaRPr lang="ru-RU" sz="28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060848"/>
            <a:ext cx="8229600" cy="4513688"/>
          </a:xfrm>
        </p:spPr>
        <p:txBody>
          <a:bodyPr>
            <a:normAutofit fontScale="92500" lnSpcReduction="10000"/>
          </a:bodyPr>
          <a:lstStyle/>
          <a:p>
            <a:r>
              <a:rPr lang="ru-RU" sz="2400" b="1" dirty="0" smtClean="0"/>
              <a:t>Даты</a:t>
            </a:r>
            <a:r>
              <a:rPr lang="ru-RU" dirty="0" smtClean="0"/>
              <a:t>: </a:t>
            </a:r>
            <a:r>
              <a:rPr lang="ru-RU" sz="2400" dirty="0" smtClean="0"/>
              <a:t>12- 14 марта</a:t>
            </a:r>
          </a:p>
          <a:p>
            <a:r>
              <a:rPr lang="en-US" sz="2400" b="1" dirty="0" smtClean="0"/>
              <a:t>Output</a:t>
            </a:r>
            <a:r>
              <a:rPr lang="ru-RU" dirty="0" smtClean="0"/>
              <a:t>:</a:t>
            </a:r>
            <a:r>
              <a:rPr lang="en-US" dirty="0" smtClean="0"/>
              <a:t> </a:t>
            </a:r>
            <a:r>
              <a:rPr lang="ru-RU" dirty="0" err="1" smtClean="0"/>
              <a:t>К</a:t>
            </a:r>
            <a:r>
              <a:rPr lang="ru-RU" sz="2000" dirty="0" err="1" smtClean="0"/>
              <a:t>азахскоязычные</a:t>
            </a:r>
            <a:r>
              <a:rPr lang="ru-RU" sz="2000" dirty="0" smtClean="0"/>
              <a:t> тренера и лидеры НПО» обучились основам тренерских навыков, методам и формам работы с аудиторией, отработали техники вербального и невербального взаимодействия тренера с группой, и т.д. Приобрели навыки работы с применением интернет – технологий, по использованию современных средств обучения: интернет, социальные сети, </a:t>
            </a:r>
            <a:r>
              <a:rPr lang="ru-RU" sz="2000" dirty="0" err="1" smtClean="0"/>
              <a:t>вебинары</a:t>
            </a:r>
            <a:r>
              <a:rPr lang="ru-RU" sz="2000" dirty="0" smtClean="0"/>
              <a:t>, </a:t>
            </a:r>
            <a:r>
              <a:rPr lang="en-US" sz="2000" dirty="0" smtClean="0"/>
              <a:t>Power Point </a:t>
            </a:r>
            <a:r>
              <a:rPr lang="ru-RU" sz="2000" dirty="0" smtClean="0"/>
              <a:t>презентации, а также эффективные методы дистанционного обучения.</a:t>
            </a:r>
          </a:p>
          <a:p>
            <a:r>
              <a:rPr lang="ru-RU" sz="2400" b="1" dirty="0" smtClean="0"/>
              <a:t>Участники</a:t>
            </a:r>
            <a:r>
              <a:rPr lang="ru-RU" dirty="0" smtClean="0"/>
              <a:t>: </a:t>
            </a:r>
            <a:r>
              <a:rPr lang="ru-RU" sz="2000" dirty="0" smtClean="0"/>
              <a:t>12 </a:t>
            </a:r>
            <a:r>
              <a:rPr lang="ru-RU" sz="2000" dirty="0" err="1" smtClean="0"/>
              <a:t>казахскоязычных</a:t>
            </a:r>
            <a:r>
              <a:rPr lang="ru-RU" sz="2000" dirty="0" smtClean="0"/>
              <a:t>  тренеров </a:t>
            </a:r>
          </a:p>
          <a:p>
            <a:r>
              <a:rPr lang="ru-RU" sz="2400" b="1" dirty="0" smtClean="0"/>
              <a:t> </a:t>
            </a:r>
            <a:r>
              <a:rPr lang="en-US" sz="2400" b="1" dirty="0" smtClean="0"/>
              <a:t>Outcome </a:t>
            </a:r>
            <a:r>
              <a:rPr lang="ru-RU" dirty="0" smtClean="0"/>
              <a:t>:</a:t>
            </a:r>
            <a:r>
              <a:rPr lang="en-US" dirty="0" smtClean="0"/>
              <a:t> </a:t>
            </a:r>
            <a:r>
              <a:rPr lang="ru-RU" sz="2000" dirty="0" smtClean="0"/>
              <a:t>По окончании тренинга был объявлен конкурс среди участников тренинга на проведение  </a:t>
            </a:r>
            <a:r>
              <a:rPr lang="ru-RU" sz="2000" dirty="0" err="1" smtClean="0"/>
              <a:t>казахскоязычного</a:t>
            </a:r>
            <a:r>
              <a:rPr lang="ru-RU" sz="2000" dirty="0" smtClean="0"/>
              <a:t>  тренинга с использованием навыков и знаний полученных на данном тренинге</a:t>
            </a:r>
          </a:p>
          <a:p>
            <a:endParaRPr lang="ru-RU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3456" y="908720"/>
            <a:ext cx="8964488" cy="1066800"/>
          </a:xfrm>
        </p:spPr>
        <p:txBody>
          <a:bodyPr>
            <a:normAutofit/>
          </a:bodyPr>
          <a:lstStyle/>
          <a:p>
            <a:r>
              <a:rPr lang="ru-RU" sz="2800" dirty="0" err="1" smtClean="0"/>
              <a:t>Казахскоязычный</a:t>
            </a:r>
            <a:r>
              <a:rPr lang="ru-RU" sz="2800" dirty="0" smtClean="0"/>
              <a:t> тренинг для начинающих тренеров и лидеров НПО</a:t>
            </a:r>
            <a:endParaRPr lang="ru-RU" sz="28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400" dirty="0" smtClean="0"/>
              <a:t>Outcome</a:t>
            </a:r>
            <a:endParaRPr lang="ru-RU" sz="2400" dirty="0" smtClean="0"/>
          </a:p>
          <a:p>
            <a:r>
              <a:rPr lang="ru-RU" sz="2400" dirty="0" smtClean="0"/>
              <a:t>Конкурс выиграли 2 тренера, которые подали заявку в команде</a:t>
            </a:r>
          </a:p>
          <a:p>
            <a:r>
              <a:rPr lang="ru-RU" sz="2400" dirty="0" smtClean="0"/>
              <a:t>Заявка была разработана на основе навыков и знаний приобретенных на предыдущем </a:t>
            </a:r>
            <a:r>
              <a:rPr lang="ru-RU" sz="2400" dirty="0" err="1" smtClean="0"/>
              <a:t>казахскоязычном</a:t>
            </a:r>
            <a:r>
              <a:rPr lang="ru-RU" sz="2400" dirty="0" smtClean="0"/>
              <a:t>  тренинге.</a:t>
            </a:r>
          </a:p>
          <a:p>
            <a:r>
              <a:rPr lang="ru-RU" sz="2400" dirty="0" smtClean="0"/>
              <a:t>Тренинг состоялся, 22-24 апреля на базе Экспертного Центра НПО</a:t>
            </a:r>
          </a:p>
          <a:p>
            <a:r>
              <a:rPr lang="ru-RU" sz="2400" dirty="0" smtClean="0"/>
              <a:t>Участники тренинга были отобраны по рекомендации </a:t>
            </a:r>
            <a:r>
              <a:rPr lang="en-US" sz="2400" dirty="0" smtClean="0"/>
              <a:t>Alumni </a:t>
            </a:r>
            <a:r>
              <a:rPr lang="ru-RU" sz="2400" dirty="0" smtClean="0"/>
              <a:t>тренеров с предыдущего </a:t>
            </a:r>
            <a:r>
              <a:rPr lang="ru-RU" sz="2400" dirty="0" err="1" smtClean="0"/>
              <a:t>казахскоязычного</a:t>
            </a:r>
            <a:r>
              <a:rPr lang="ru-RU" sz="2400" dirty="0" smtClean="0"/>
              <a:t> тренинга. Всего 15 участников с сельских НПО.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err="1" smtClean="0"/>
              <a:t>Вебинар</a:t>
            </a:r>
            <a:r>
              <a:rPr lang="ru-RU" sz="2800" dirty="0" smtClean="0"/>
              <a:t> « Разработка и управление проектом»</a:t>
            </a:r>
            <a:endParaRPr lang="ru-RU" sz="28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Даты: </a:t>
            </a:r>
            <a:r>
              <a:rPr lang="ru-RU" sz="2400" dirty="0" smtClean="0"/>
              <a:t>17 – 22 апреля</a:t>
            </a:r>
          </a:p>
          <a:p>
            <a:r>
              <a:rPr lang="ru-RU" dirty="0" smtClean="0"/>
              <a:t>Цель: </a:t>
            </a:r>
            <a:r>
              <a:rPr lang="ru-RU" sz="2400" dirty="0" smtClean="0"/>
              <a:t>Применение интернет технологий при обучении тренеров и лидеров НПО, для общения </a:t>
            </a:r>
            <a:r>
              <a:rPr lang="ru-RU" sz="2400" dirty="0" err="1" smtClean="0"/>
              <a:t>онлайн</a:t>
            </a:r>
            <a:r>
              <a:rPr lang="ru-RU" sz="2400" dirty="0" smtClean="0"/>
              <a:t>, обмена опытом, передачи информации, получения материалов тренинга, проведения </a:t>
            </a:r>
            <a:r>
              <a:rPr lang="ru-RU" sz="2400" dirty="0" err="1" smtClean="0"/>
              <a:t>вебинаров</a:t>
            </a:r>
            <a:r>
              <a:rPr lang="ru-RU" sz="2400" dirty="0" smtClean="0"/>
              <a:t>, </a:t>
            </a:r>
            <a:r>
              <a:rPr lang="ru-RU" sz="2400" dirty="0" err="1" smtClean="0"/>
              <a:t>итд</a:t>
            </a:r>
            <a:endParaRPr lang="ru-RU" sz="2400" dirty="0" smtClean="0"/>
          </a:p>
          <a:p>
            <a:r>
              <a:rPr lang="ru-RU" sz="2400" dirty="0" smtClean="0"/>
              <a:t>Участники: 8 тренеров и лидеров НПО с навыками работы на компьютере </a:t>
            </a:r>
          </a:p>
          <a:p>
            <a:r>
              <a:rPr lang="ru-RU" sz="2400" dirty="0" smtClean="0"/>
              <a:t>Результаты:</a:t>
            </a:r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Темы 2013 года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/>
            <a:r>
              <a:rPr lang="ru-RU" dirty="0"/>
              <a:t>Проведение 4 </a:t>
            </a:r>
            <a:r>
              <a:rPr lang="ru-RU" dirty="0" smtClean="0"/>
              <a:t>тренингов</a:t>
            </a:r>
            <a:endParaRPr lang="ru-RU" dirty="0"/>
          </a:p>
          <a:p>
            <a:pPr lvl="0"/>
            <a:r>
              <a:rPr lang="ru-RU" dirty="0"/>
              <a:t>Поддержка и продолжение </a:t>
            </a:r>
            <a:r>
              <a:rPr lang="ru-RU" dirty="0" smtClean="0"/>
              <a:t>работы с </a:t>
            </a:r>
            <a:r>
              <a:rPr lang="ru-RU" dirty="0" err="1" smtClean="0"/>
              <a:t>веб-сайтом</a:t>
            </a:r>
            <a:r>
              <a:rPr lang="ru-RU" dirty="0" smtClean="0"/>
              <a:t> Центра</a:t>
            </a:r>
            <a:endParaRPr lang="ru-RU" dirty="0"/>
          </a:p>
          <a:p>
            <a:pPr lvl="0"/>
            <a:r>
              <a:rPr lang="ru-RU" dirty="0"/>
              <a:t>Разработка виртуальной «библиотеки» по результатам </a:t>
            </a:r>
            <a:r>
              <a:rPr lang="ru-RU" dirty="0" err="1"/>
              <a:t>тренинговых</a:t>
            </a:r>
            <a:r>
              <a:rPr lang="ru-RU" dirty="0"/>
              <a:t> модулей (на казахском языке) и публикация части </a:t>
            </a:r>
            <a:r>
              <a:rPr lang="ru-RU" dirty="0" smtClean="0"/>
              <a:t>материалов</a:t>
            </a:r>
            <a:endParaRPr lang="ru-RU" dirty="0"/>
          </a:p>
          <a:p>
            <a:pPr lvl="0"/>
            <a:r>
              <a:rPr lang="ru-RU" dirty="0"/>
              <a:t>Внедрение </a:t>
            </a:r>
            <a:r>
              <a:rPr lang="ru-RU" dirty="0" err="1"/>
              <a:t>пилотного</a:t>
            </a:r>
            <a:r>
              <a:rPr lang="ru-RU" dirty="0"/>
              <a:t> </a:t>
            </a:r>
            <a:r>
              <a:rPr lang="ru-RU" dirty="0" smtClean="0"/>
              <a:t>дистанционного модуля    (недельный </a:t>
            </a:r>
            <a:r>
              <a:rPr lang="ru-RU" dirty="0"/>
              <a:t>курс)</a:t>
            </a:r>
          </a:p>
          <a:p>
            <a:pPr lvl="0"/>
            <a:r>
              <a:rPr lang="ru-RU" dirty="0" smtClean="0"/>
              <a:t>Наращивание </a:t>
            </a:r>
            <a:r>
              <a:rPr lang="ru-RU" dirty="0"/>
              <a:t>потенциала преподавателей (вовлечение преподавателей МАБ в 4 </a:t>
            </a:r>
            <a:r>
              <a:rPr lang="ru-RU" dirty="0" smtClean="0"/>
              <a:t>тренингах, </a:t>
            </a:r>
            <a:r>
              <a:rPr lang="ru-RU" dirty="0"/>
              <a:t>которые будут проводиться на протяжении года). </a:t>
            </a:r>
          </a:p>
          <a:p>
            <a:pPr lvl="0"/>
            <a:r>
              <a:rPr lang="ru-RU" dirty="0"/>
              <a:t>Ежегодная встреча тренеров/консультантов, которые прошли через тренинги </a:t>
            </a:r>
            <a:r>
              <a:rPr lang="ru-RU" dirty="0" smtClean="0"/>
              <a:t>Центра</a:t>
            </a:r>
            <a:endParaRPr lang="ru-RU" dirty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Планы на 2014 год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sz="2400" dirty="0" smtClean="0"/>
              <a:t>Проведение </a:t>
            </a:r>
            <a:r>
              <a:rPr lang="ru-RU" sz="2400" dirty="0" err="1" smtClean="0"/>
              <a:t>вебинаров</a:t>
            </a:r>
            <a:r>
              <a:rPr lang="ru-RU" sz="2400" dirty="0" smtClean="0"/>
              <a:t> на сайте </a:t>
            </a:r>
            <a:r>
              <a:rPr lang="en-US" sz="2400" dirty="0" smtClean="0">
                <a:hlinkClick r:id="rId2"/>
              </a:rPr>
              <a:t>www.ngoexpert.kz</a:t>
            </a:r>
            <a:r>
              <a:rPr lang="en-US" sz="2400" dirty="0" smtClean="0"/>
              <a:t> </a:t>
            </a:r>
          </a:p>
          <a:p>
            <a:r>
              <a:rPr lang="ru-RU" sz="2400" dirty="0" smtClean="0"/>
              <a:t>Обучение тренеров и лидеров НПО общению через </a:t>
            </a:r>
            <a:r>
              <a:rPr lang="ru-RU" sz="2400" dirty="0" err="1" smtClean="0"/>
              <a:t>блоги</a:t>
            </a:r>
            <a:r>
              <a:rPr lang="ru-RU" sz="2400" dirty="0" smtClean="0"/>
              <a:t> на сайте </a:t>
            </a:r>
            <a:r>
              <a:rPr lang="en-US" sz="2400" dirty="0" smtClean="0">
                <a:hlinkClick r:id="rId2"/>
              </a:rPr>
              <a:t>www.ngoexpert.kz</a:t>
            </a:r>
            <a:endParaRPr lang="en-US" sz="2400" dirty="0" smtClean="0"/>
          </a:p>
          <a:p>
            <a:r>
              <a:rPr lang="ru-RU" sz="2400" dirty="0" smtClean="0"/>
              <a:t>Провести конкурс на лучший проект загруженный на  сайт </a:t>
            </a:r>
            <a:r>
              <a:rPr lang="en-US" sz="2400" dirty="0" smtClean="0">
                <a:hlinkClick r:id="rId2"/>
              </a:rPr>
              <a:t>www.ngoexpert.kz</a:t>
            </a:r>
            <a:r>
              <a:rPr lang="en-US" sz="2400" dirty="0" smtClean="0"/>
              <a:t>  </a:t>
            </a:r>
            <a:r>
              <a:rPr lang="ru-RU" sz="2400" dirty="0" smtClean="0"/>
              <a:t>среди </a:t>
            </a:r>
            <a:r>
              <a:rPr lang="en-US" sz="2400" dirty="0" smtClean="0"/>
              <a:t>Alumni trainers (</a:t>
            </a:r>
            <a:r>
              <a:rPr lang="ru-RU" sz="2400" dirty="0" smtClean="0"/>
              <a:t>лучшая история успеха)</a:t>
            </a:r>
          </a:p>
          <a:p>
            <a:r>
              <a:rPr lang="ru-RU" sz="2400" dirty="0" smtClean="0"/>
              <a:t>Конкурс на мини грант среди региональных НПО на проведение тренинга среди сельских НПО по использованию интернет технологий, и по работе с сайтом </a:t>
            </a:r>
            <a:r>
              <a:rPr lang="en-US" sz="2400" dirty="0" smtClean="0">
                <a:hlinkClick r:id="rId2"/>
              </a:rPr>
              <a:t>www.ngoexpert.kz</a:t>
            </a:r>
            <a:r>
              <a:rPr lang="en-US" sz="2400" dirty="0" smtClean="0"/>
              <a:t> </a:t>
            </a:r>
          </a:p>
          <a:p>
            <a:r>
              <a:rPr lang="ru-RU" sz="2400" dirty="0" smtClean="0"/>
              <a:t>Региональные тренинги на казахском языке для сельских НПО (проводят </a:t>
            </a:r>
            <a:r>
              <a:rPr lang="en-US" sz="2400" dirty="0" smtClean="0"/>
              <a:t>Alumni </a:t>
            </a:r>
            <a:r>
              <a:rPr lang="ru-RU" sz="2400" dirty="0" smtClean="0"/>
              <a:t>тренера)</a:t>
            </a:r>
          </a:p>
          <a:p>
            <a:endParaRPr lang="en-US" sz="2400" dirty="0" smtClean="0"/>
          </a:p>
          <a:p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   </a:t>
            </a:r>
            <a:r>
              <a:rPr lang="ru-RU" sz="3600" dirty="0" smtClean="0"/>
              <a:t>Вопросы для обсуждения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400" dirty="0" smtClean="0"/>
              <a:t>Презентация результатов деятельности проекта с августа, 2012- апрель 2013</a:t>
            </a:r>
          </a:p>
          <a:p>
            <a:r>
              <a:rPr lang="ru-RU" sz="2400" dirty="0" smtClean="0"/>
              <a:t>Истории успеха</a:t>
            </a:r>
          </a:p>
          <a:p>
            <a:r>
              <a:rPr lang="ru-RU" sz="2400" dirty="0" smtClean="0"/>
              <a:t>Презентация работы </a:t>
            </a:r>
            <a:r>
              <a:rPr lang="en-US" sz="2400" dirty="0" smtClean="0"/>
              <a:t> c</a:t>
            </a:r>
            <a:r>
              <a:rPr lang="ru-RU" sz="2400" dirty="0" smtClean="0"/>
              <a:t>айта  </a:t>
            </a:r>
            <a:r>
              <a:rPr lang="en-US" sz="2400" dirty="0" smtClean="0">
                <a:hlinkClick r:id="rId2"/>
              </a:rPr>
              <a:t>www.ngoexpert.kz</a:t>
            </a:r>
            <a:endParaRPr lang="ru-RU" sz="2400" dirty="0" smtClean="0"/>
          </a:p>
          <a:p>
            <a:r>
              <a:rPr lang="ru-RU" sz="2400" dirty="0" smtClean="0"/>
              <a:t>Открытие Магистратуры </a:t>
            </a:r>
            <a:r>
              <a:rPr lang="en-US" sz="2400" dirty="0" smtClean="0"/>
              <a:t>NGO Management</a:t>
            </a:r>
            <a:endParaRPr lang="ru-RU" sz="2400" dirty="0" smtClean="0"/>
          </a:p>
          <a:p>
            <a:r>
              <a:rPr lang="ru-RU" sz="2400" dirty="0" smtClean="0"/>
              <a:t>Обсуждение</a:t>
            </a:r>
            <a:r>
              <a:rPr lang="en-US" sz="2400" dirty="0" smtClean="0"/>
              <a:t> </a:t>
            </a:r>
            <a:r>
              <a:rPr lang="ru-RU" sz="2400" dirty="0" smtClean="0"/>
              <a:t>стратегических приоритетов проекта на 201</a:t>
            </a:r>
            <a:r>
              <a:rPr lang="en-US" sz="2400" dirty="0" smtClean="0"/>
              <a:t>4</a:t>
            </a:r>
            <a:r>
              <a:rPr lang="ru-RU" sz="2400" dirty="0" smtClean="0"/>
              <a:t> г. </a:t>
            </a:r>
          </a:p>
          <a:p>
            <a:r>
              <a:rPr lang="ru-RU" sz="2400" dirty="0" smtClean="0"/>
              <a:t>Рекомендации по проекту</a:t>
            </a:r>
          </a:p>
          <a:p>
            <a:r>
              <a:rPr lang="ru-RU" sz="2400" dirty="0" smtClean="0"/>
              <a:t>Вопросы по Координационному Совету</a:t>
            </a:r>
          </a:p>
          <a:p>
            <a:r>
              <a:rPr lang="ru-RU" sz="2400" dirty="0" smtClean="0"/>
              <a:t>Вопросы- ответы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  </a:t>
            </a:r>
            <a:r>
              <a:rPr lang="ru-RU" sz="3600" dirty="0" smtClean="0"/>
              <a:t>Цель проекта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249424"/>
            <a:ext cx="8686800" cy="4325112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en-US" sz="2400" dirty="0" smtClean="0"/>
              <a:t>    </a:t>
            </a:r>
            <a:r>
              <a:rPr lang="ru-RU" sz="2400" dirty="0" smtClean="0"/>
              <a:t>Улучшение работы сектора НПО через усиление</a:t>
            </a:r>
            <a:r>
              <a:rPr lang="en-US" sz="2400" dirty="0" smtClean="0"/>
              <a:t> </a:t>
            </a:r>
            <a:r>
              <a:rPr lang="ru-RU" sz="2400" dirty="0" smtClean="0"/>
              <a:t>институционального</a:t>
            </a:r>
            <a:r>
              <a:rPr lang="en-US" sz="2400" dirty="0" smtClean="0"/>
              <a:t> </a:t>
            </a:r>
            <a:r>
              <a:rPr lang="ru-RU" sz="2400" dirty="0" smtClean="0"/>
              <a:t>развития с целью предоставления более качественных услуг населению</a:t>
            </a:r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 </a:t>
            </a:r>
            <a:r>
              <a:rPr lang="ru-RU" sz="3600" dirty="0" smtClean="0"/>
              <a:t>Задачи проекта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2400" dirty="0" smtClean="0"/>
              <a:t> </a:t>
            </a:r>
            <a:r>
              <a:rPr lang="ru-RU" sz="1400" dirty="0" smtClean="0"/>
              <a:t>Создание Экспертного Центра НПО, который будет служить эффективной платформой для обмена опытом, получения новых знаний и использования ресурсов</a:t>
            </a:r>
          </a:p>
          <a:p>
            <a:endParaRPr lang="ru-RU" sz="2400" dirty="0" smtClean="0"/>
          </a:p>
          <a:p>
            <a:r>
              <a:rPr lang="ru-RU" sz="2400" dirty="0" smtClean="0"/>
              <a:t>Создание  сайта НПО центра для доступа информации и обмена опытом </a:t>
            </a:r>
            <a:r>
              <a:rPr lang="ru-RU" sz="2400" dirty="0" err="1" smtClean="0"/>
              <a:t>онлайн</a:t>
            </a:r>
            <a:r>
              <a:rPr lang="en-US" sz="2400" dirty="0" smtClean="0"/>
              <a:t>   </a:t>
            </a:r>
            <a:r>
              <a:rPr lang="en-US" sz="2400" dirty="0" smtClean="0">
                <a:hlinkClick r:id="rId2"/>
              </a:rPr>
              <a:t>www.ngoexpert.kz</a:t>
            </a:r>
            <a:endParaRPr lang="ru-RU" sz="2400" dirty="0" smtClean="0"/>
          </a:p>
          <a:p>
            <a:endParaRPr lang="en-US" sz="2400" dirty="0" smtClean="0"/>
          </a:p>
          <a:p>
            <a:r>
              <a:rPr lang="ru-RU" sz="2400" dirty="0" smtClean="0"/>
              <a:t>Улучшение качества тренингов для тренеров и лидеров НПО с целью развития потенциала экспертов НПО.</a:t>
            </a:r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dirty="0" smtClean="0"/>
              <a:t>Что сделано с августа 2012- апрель 2013</a:t>
            </a: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sz="2600" b="1" dirty="0" smtClean="0">
                <a:latin typeface="Times New Roman" pitchFamily="18" charset="0"/>
                <a:cs typeface="Times New Roman" pitchFamily="18" charset="0"/>
              </a:rPr>
              <a:t>Международное ТОТ 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с привлечением 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NGO Management School Switzerland  </a:t>
            </a:r>
            <a:endParaRPr lang="ru-RU" sz="2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600" b="1" dirty="0" smtClean="0">
                <a:latin typeface="Times New Roman" pitchFamily="18" charset="0"/>
                <a:cs typeface="Times New Roman" pitchFamily="18" charset="0"/>
              </a:rPr>
              <a:t>Даты: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 Август 28 – 30,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2012г</a:t>
            </a:r>
            <a:endParaRPr lang="en-US" sz="26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Тренер:  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NGO Management School</a:t>
            </a:r>
            <a:endParaRPr lang="ru-RU" sz="26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600" b="1" dirty="0" smtClean="0">
                <a:latin typeface="Times New Roman" pitchFamily="18" charset="0"/>
                <a:cs typeface="Times New Roman" pitchFamily="18" charset="0"/>
              </a:rPr>
              <a:t>Тема: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Концепции обучения взрослого</a:t>
            </a:r>
          </a:p>
          <a:p>
            <a:pPr>
              <a:buNone/>
            </a:pPr>
            <a:endParaRPr lang="ru-RU" sz="2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600" b="1" dirty="0" smtClean="0">
                <a:latin typeface="Times New Roman" pitchFamily="18" charset="0"/>
                <a:cs typeface="Times New Roman" pitchFamily="18" charset="0"/>
              </a:rPr>
              <a:t>Участники: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 14 опытных тренеров и лидеров НПО с разных регионов Казахстана</a:t>
            </a:r>
          </a:p>
          <a:p>
            <a:r>
              <a:rPr lang="ru-RU" sz="2600" b="1" dirty="0" smtClean="0">
                <a:latin typeface="Times New Roman" pitchFamily="18" charset="0"/>
                <a:cs typeface="Times New Roman" pitchFamily="18" charset="0"/>
              </a:rPr>
              <a:t>Результат: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Обмен международным опытом, участники приобрели новые навыки и знания из международного опыта проведения тренингов</a:t>
            </a:r>
          </a:p>
          <a:p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512" y="836712"/>
            <a:ext cx="8786874" cy="1066800"/>
          </a:xfrm>
        </p:spPr>
        <p:txBody>
          <a:bodyPr>
            <a:normAutofit/>
          </a:bodyPr>
          <a:lstStyle/>
          <a:p>
            <a:r>
              <a:rPr lang="ru-RU" sz="3200" dirty="0" smtClean="0"/>
              <a:t>Тренинг для тренеров по организационному развитию НПО</a:t>
            </a: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Даты: 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Сентябрь 4 -6, 2012 г.</a:t>
            </a:r>
          </a:p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Тренер: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ОФ « КАМЕДА»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endParaRPr lang="en-US" sz="24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Тема:  «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Организационное развитие»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Участники: 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15 тренеров и лидеров региональных НПО </a:t>
            </a:r>
          </a:p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Результаты: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Участники приобрели новые навыки и знания, обменялись опытом по стратегическому планированию, стратегии фандрайзинга, мониторинга и оценки проекта, также были отработанны темы по теории жизненных циклов организации и секреты тренерской кухни </a:t>
            </a:r>
          </a:p>
          <a:p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  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 </a:t>
            </a:r>
            <a:r>
              <a:rPr lang="en-US" sz="3600" dirty="0" smtClean="0"/>
              <a:t>Outcome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249424"/>
            <a:ext cx="8472518" cy="4325112"/>
          </a:xfrm>
        </p:spPr>
        <p:txBody>
          <a:bodyPr/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Конкурс на проведение  тренинга в регионах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Из 15 участников тренинга 10 прислали нам отчеты о проведенных тренингах 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3 тренера получили призы за лучшие отчеты.</a:t>
            </a:r>
          </a:p>
          <a:p>
            <a:pPr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    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Главным критерием конкурса было использование    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навыков и знаний приобретенных на тренинге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980728"/>
            <a:ext cx="8229600" cy="1066800"/>
          </a:xfrm>
        </p:spPr>
        <p:txBody>
          <a:bodyPr>
            <a:normAutofit fontScale="90000"/>
          </a:bodyPr>
          <a:lstStyle/>
          <a:p>
            <a:r>
              <a:rPr lang="ru-RU" sz="2700" dirty="0">
                <a:cs typeface="Times New Roman" pitchFamily="18" charset="0"/>
              </a:rPr>
              <a:t>Тема: </a:t>
            </a:r>
            <a:r>
              <a:rPr lang="ru-RU" sz="2700" b="1" cap="all" dirty="0">
                <a:cs typeface="Times New Roman" pitchFamily="18" charset="0"/>
              </a:rPr>
              <a:t>«Партнёрство БИЗНЕСА И НПО ПРИ РЕШЕНИИ СОЦИАЛЬНЫХ ПРОБЛЕМ</a:t>
            </a:r>
            <a:r>
              <a:rPr lang="ru-RU" sz="2700" cap="all" dirty="0">
                <a:cs typeface="Times New Roman" pitchFamily="18" charset="0"/>
              </a:rPr>
              <a:t>»</a:t>
            </a:r>
            <a:r>
              <a:rPr lang="ru-RU" cap="all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cap="all" dirty="0">
                <a:latin typeface="Times New Roman" pitchFamily="18" charset="0"/>
                <a:cs typeface="Times New Roman" pitchFamily="18" charset="0"/>
              </a:rPr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772816"/>
            <a:ext cx="8363272" cy="4824536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ru-RU" sz="1800" cap="all" dirty="0">
                <a:cs typeface="Times New Roman" pitchFamily="18" charset="0"/>
              </a:rPr>
              <a:t>Дата</a:t>
            </a:r>
            <a:r>
              <a:rPr lang="ru-RU" sz="1800" b="1" cap="all" dirty="0">
                <a:cs typeface="Times New Roman" pitchFamily="18" charset="0"/>
              </a:rPr>
              <a:t>:  </a:t>
            </a:r>
            <a:r>
              <a:rPr lang="ru-RU" sz="1800" cap="all" dirty="0">
                <a:cs typeface="Times New Roman" pitchFamily="18" charset="0"/>
              </a:rPr>
              <a:t>20 </a:t>
            </a:r>
            <a:r>
              <a:rPr lang="ru-RU" sz="1800" cap="all" dirty="0" smtClean="0">
                <a:cs typeface="Times New Roman" pitchFamily="18" charset="0"/>
              </a:rPr>
              <a:t>ноября</a:t>
            </a:r>
            <a:endParaRPr lang="en-US" sz="1800" cap="all" dirty="0" smtClean="0">
              <a:cs typeface="Times New Roman" pitchFamily="18" charset="0"/>
            </a:endParaRPr>
          </a:p>
          <a:p>
            <a:pPr>
              <a:spcBef>
                <a:spcPts val="0"/>
              </a:spcBef>
            </a:pPr>
            <a:endParaRPr lang="ru-RU" sz="1800" cap="all" dirty="0">
              <a:cs typeface="Times New Roman" pitchFamily="18" charset="0"/>
            </a:endParaRPr>
          </a:p>
          <a:p>
            <a:pPr>
              <a:spcBef>
                <a:spcPts val="0"/>
              </a:spcBef>
            </a:pPr>
            <a:r>
              <a:rPr lang="ru-RU" sz="1800" b="1" cap="all" dirty="0" smtClean="0">
                <a:cs typeface="Times New Roman" pitchFamily="18" charset="0"/>
              </a:rPr>
              <a:t>Участники </a:t>
            </a:r>
            <a:r>
              <a:rPr lang="ru-RU" sz="1800" b="1" cap="all" dirty="0">
                <a:cs typeface="Times New Roman" pitchFamily="18" charset="0"/>
              </a:rPr>
              <a:t>:  </a:t>
            </a:r>
            <a:r>
              <a:rPr lang="ru-RU" sz="1800" cap="all" dirty="0">
                <a:cs typeface="Times New Roman" pitchFamily="18" charset="0"/>
              </a:rPr>
              <a:t>65 представителей  НПО, Би</a:t>
            </a:r>
            <a:r>
              <a:rPr lang="en-US" sz="1800" cap="all" dirty="0">
                <a:cs typeface="Times New Roman" pitchFamily="18" charset="0"/>
              </a:rPr>
              <a:t> </a:t>
            </a:r>
            <a:r>
              <a:rPr lang="ru-RU" sz="1800" cap="all" dirty="0" err="1">
                <a:cs typeface="Times New Roman" pitchFamily="18" charset="0"/>
              </a:rPr>
              <a:t>знеса</a:t>
            </a:r>
            <a:r>
              <a:rPr lang="ru-RU" sz="1800" cap="all" dirty="0">
                <a:cs typeface="Times New Roman" pitchFamily="18" charset="0"/>
              </a:rPr>
              <a:t> и Государственных </a:t>
            </a:r>
            <a:r>
              <a:rPr lang="ru-RU" sz="1800" cap="all" dirty="0" smtClean="0">
                <a:cs typeface="Times New Roman" pitchFamily="18" charset="0"/>
              </a:rPr>
              <a:t>структур</a:t>
            </a:r>
            <a:endParaRPr lang="en-US" sz="1800" cap="all" dirty="0" smtClean="0">
              <a:cs typeface="Times New Roman" pitchFamily="18" charset="0"/>
            </a:endParaRPr>
          </a:p>
          <a:p>
            <a:pPr>
              <a:spcBef>
                <a:spcPts val="0"/>
              </a:spcBef>
            </a:pPr>
            <a:endParaRPr lang="ru-RU" sz="1800" cap="all" dirty="0">
              <a:cs typeface="Times New Roman" pitchFamily="18" charset="0"/>
            </a:endParaRPr>
          </a:p>
          <a:p>
            <a:pPr>
              <a:spcBef>
                <a:spcPts val="0"/>
              </a:spcBef>
            </a:pPr>
            <a:r>
              <a:rPr lang="ru-RU" sz="1800" b="1" cap="all" dirty="0" smtClean="0">
                <a:cs typeface="Times New Roman" pitchFamily="18" charset="0"/>
              </a:rPr>
              <a:t>Результат</a:t>
            </a:r>
            <a:r>
              <a:rPr lang="ru-RU" sz="1800" b="1" cap="all" dirty="0">
                <a:cs typeface="Times New Roman" pitchFamily="18" charset="0"/>
              </a:rPr>
              <a:t>:  </a:t>
            </a:r>
          </a:p>
          <a:p>
            <a:pPr>
              <a:spcBef>
                <a:spcPts val="0"/>
              </a:spcBef>
            </a:pPr>
            <a:r>
              <a:rPr lang="ru-RU" sz="1800" dirty="0">
                <a:cs typeface="Times New Roman" pitchFamily="18" charset="0"/>
              </a:rPr>
              <a:t>По результатам конференции, участники выработали рекомендации для некоммерческого сектора и бизнеса по повышению взаимодействия и сформировали предложения по приоритетным направлениям межсекторного социального партнерства.</a:t>
            </a:r>
          </a:p>
          <a:p>
            <a:pPr>
              <a:spcBef>
                <a:spcPts val="0"/>
              </a:spcBef>
            </a:pPr>
            <a:r>
              <a:rPr lang="ru-RU" sz="1800" dirty="0">
                <a:cs typeface="Times New Roman" pitchFamily="18" charset="0"/>
              </a:rPr>
              <a:t>В январе 2013 на основе материалов конференции был опубликован</a:t>
            </a:r>
          </a:p>
          <a:p>
            <a:pPr>
              <a:spcBef>
                <a:spcPts val="0"/>
              </a:spcBef>
            </a:pPr>
            <a:r>
              <a:rPr lang="ru-RU" sz="1800" dirty="0">
                <a:cs typeface="Times New Roman" pitchFamily="18" charset="0"/>
              </a:rPr>
              <a:t>- Сборник «Партнерство бизнеса и НПО в решении социальных проблем». </a:t>
            </a:r>
          </a:p>
          <a:p>
            <a:pPr>
              <a:spcBef>
                <a:spcPts val="0"/>
              </a:spcBef>
            </a:pPr>
            <a:r>
              <a:rPr lang="ru-RU" sz="1800" dirty="0">
                <a:cs typeface="Times New Roman" pitchFamily="18" charset="0"/>
              </a:rPr>
              <a:t>В сборник материалов конференции включены доклады казахстанских и зарубежных экспертов, посвященных актуальным проблемам взаимодействия бизнес, НПО и государства в решении социальных проблем, в том числе конкретным путям их решения.</a:t>
            </a:r>
          </a:p>
          <a:p>
            <a:pPr>
              <a:spcBef>
                <a:spcPts val="0"/>
              </a:spcBef>
            </a:pPr>
            <a:endParaRPr lang="ru-RU" sz="1600" cap="all" dirty="0">
              <a:cs typeface="Times New Roman" pitchFamily="18" charset="0"/>
            </a:endParaRPr>
          </a:p>
          <a:p>
            <a:pPr>
              <a:spcBef>
                <a:spcPts val="0"/>
              </a:spcBef>
            </a:pPr>
            <a:endParaRPr lang="ru-RU" sz="1600" dirty="0"/>
          </a:p>
        </p:txBody>
      </p:sp>
    </p:spTree>
    <p:extLst>
      <p:ext uri="{BB962C8B-B14F-4D97-AF65-F5344CB8AC3E}">
        <p14:creationId xmlns="" xmlns:p14="http://schemas.microsoft.com/office/powerpoint/2010/main" val="2587581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dirty="0" smtClean="0"/>
              <a:t>Заседание Координационного Совета</a:t>
            </a: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400" dirty="0" smtClean="0"/>
              <a:t>Дата: 21 ноября, 2012г</a:t>
            </a:r>
          </a:p>
          <a:p>
            <a:r>
              <a:rPr lang="ru-RU" sz="2400" dirty="0" smtClean="0"/>
              <a:t>Участники: 9 человек</a:t>
            </a:r>
          </a:p>
          <a:p>
            <a:r>
              <a:rPr lang="ru-RU" sz="2400" dirty="0" smtClean="0"/>
              <a:t>Повестка дня:</a:t>
            </a:r>
          </a:p>
          <a:p>
            <a:r>
              <a:rPr lang="ru-RU" sz="2400" dirty="0" smtClean="0"/>
              <a:t>Презентация деятельности по проекту, август- ноябрь 2012г</a:t>
            </a:r>
          </a:p>
          <a:p>
            <a:r>
              <a:rPr lang="ru-RU" sz="2400" dirty="0" smtClean="0"/>
              <a:t>Обсуждение  прошедшей конференции</a:t>
            </a:r>
          </a:p>
          <a:p>
            <a:r>
              <a:rPr lang="ru-RU" sz="2400" dirty="0" smtClean="0"/>
              <a:t>Рекомендации по дальнейшей разработке сайта</a:t>
            </a:r>
          </a:p>
          <a:p>
            <a:r>
              <a:rPr lang="ru-RU" sz="2400" dirty="0" smtClean="0"/>
              <a:t>Программа Магистратуры для НПО лидеров в </a:t>
            </a:r>
            <a:r>
              <a:rPr lang="ru-RU" sz="2400" dirty="0" err="1" smtClean="0"/>
              <a:t>МАБе</a:t>
            </a:r>
            <a:endParaRPr lang="ru-RU" sz="2400" dirty="0" smtClean="0"/>
          </a:p>
          <a:p>
            <a:r>
              <a:rPr lang="ru-RU" sz="2400" dirty="0" smtClean="0"/>
              <a:t>Состав Координационного Совета</a:t>
            </a:r>
          </a:p>
          <a:p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Городская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Городская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Городская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1491</TotalTime>
  <Words>944</Words>
  <Application>Microsoft Office PowerPoint</Application>
  <PresentationFormat>Экран (4:3)</PresentationFormat>
  <Paragraphs>115</Paragraphs>
  <Slides>16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17" baseType="lpstr">
      <vt:lpstr>Городская</vt:lpstr>
      <vt:lpstr>Встреча Координационного Совета </vt:lpstr>
      <vt:lpstr>   Вопросы для обсуждения</vt:lpstr>
      <vt:lpstr>  Цель проекта</vt:lpstr>
      <vt:lpstr> Задачи проекта</vt:lpstr>
      <vt:lpstr>Что сделано с августа 2012- апрель 2013</vt:lpstr>
      <vt:lpstr>Тренинг для тренеров по организационному развитию НПО</vt:lpstr>
      <vt:lpstr>  Outcome</vt:lpstr>
      <vt:lpstr>Тема: «Партнёрство БИЗНЕСА И НПО ПРИ РЕШЕНИИ СОЦИАЛЬНЫХ ПРОБЛЕМ» </vt:lpstr>
      <vt:lpstr>Заседание Координационного Совета</vt:lpstr>
      <vt:lpstr>Работа сайта www.ngoexpert.kz</vt:lpstr>
      <vt:lpstr>Тренинг по проекту Евросоюза «Поддержка сельских НПО»</vt:lpstr>
      <vt:lpstr>Казахскоязычный тренинг для Alumni тренеров</vt:lpstr>
      <vt:lpstr>Казахскоязычный тренинг для начинающих тренеров и лидеров НПО</vt:lpstr>
      <vt:lpstr>Вебинар « Разработка и управление проектом»</vt:lpstr>
      <vt:lpstr>Темы 2013 года</vt:lpstr>
      <vt:lpstr>Планы на 2014 год</vt:lpstr>
    </vt:vector>
  </TitlesOfParts>
  <Company>MultiDVD Team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Встреча Координационного Совета</dc:title>
  <dc:creator>akulakhmetova</dc:creator>
  <cp:lastModifiedBy>asholpankulova</cp:lastModifiedBy>
  <cp:revision>152</cp:revision>
  <dcterms:created xsi:type="dcterms:W3CDTF">2012-06-27T11:24:36Z</dcterms:created>
  <dcterms:modified xsi:type="dcterms:W3CDTF">2013-11-28T03:42:41Z</dcterms:modified>
</cp:coreProperties>
</file>

<file path=docProps/thumbnail.jpeg>
</file>