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57"/>
  </p:notesMasterIdLst>
  <p:sldIdLst>
    <p:sldId id="643" r:id="rId2"/>
    <p:sldId id="649" r:id="rId3"/>
    <p:sldId id="650" r:id="rId4"/>
    <p:sldId id="651" r:id="rId5"/>
    <p:sldId id="660" r:id="rId6"/>
    <p:sldId id="626" r:id="rId7"/>
    <p:sldId id="628" r:id="rId8"/>
    <p:sldId id="662" r:id="rId9"/>
    <p:sldId id="715" r:id="rId10"/>
    <p:sldId id="661" r:id="rId11"/>
    <p:sldId id="625" r:id="rId12"/>
    <p:sldId id="604" r:id="rId13"/>
    <p:sldId id="603" r:id="rId14"/>
    <p:sldId id="627" r:id="rId15"/>
    <p:sldId id="667" r:id="rId16"/>
    <p:sldId id="713" r:id="rId17"/>
    <p:sldId id="773" r:id="rId18"/>
    <p:sldId id="714" r:id="rId19"/>
    <p:sldId id="766" r:id="rId20"/>
    <p:sldId id="767" r:id="rId21"/>
    <p:sldId id="768" r:id="rId22"/>
    <p:sldId id="771" r:id="rId23"/>
    <p:sldId id="716" r:id="rId24"/>
    <p:sldId id="717" r:id="rId25"/>
    <p:sldId id="721" r:id="rId26"/>
    <p:sldId id="722" r:id="rId27"/>
    <p:sldId id="723" r:id="rId28"/>
    <p:sldId id="724" r:id="rId29"/>
    <p:sldId id="725" r:id="rId30"/>
    <p:sldId id="726" r:id="rId31"/>
    <p:sldId id="727" r:id="rId32"/>
    <p:sldId id="609" r:id="rId33"/>
    <p:sldId id="736" r:id="rId34"/>
    <p:sldId id="737" r:id="rId35"/>
    <p:sldId id="728" r:id="rId36"/>
    <p:sldId id="731" r:id="rId37"/>
    <p:sldId id="732" r:id="rId38"/>
    <p:sldId id="735" r:id="rId39"/>
    <p:sldId id="781" r:id="rId40"/>
    <p:sldId id="783" r:id="rId41"/>
    <p:sldId id="779" r:id="rId42"/>
    <p:sldId id="612" r:id="rId43"/>
    <p:sldId id="741" r:id="rId44"/>
    <p:sldId id="740" r:id="rId45"/>
    <p:sldId id="742" r:id="rId46"/>
    <p:sldId id="729" r:id="rId47"/>
    <p:sldId id="744" r:id="rId48"/>
    <p:sldId id="745" r:id="rId49"/>
    <p:sldId id="746" r:id="rId50"/>
    <p:sldId id="747" r:id="rId51"/>
    <p:sldId id="730" r:id="rId52"/>
    <p:sldId id="754" r:id="rId53"/>
    <p:sldId id="755" r:id="rId54"/>
    <p:sldId id="756" r:id="rId55"/>
    <p:sldId id="623" r:id="rId56"/>
  </p:sldIdLst>
  <p:sldSz cx="9144000" cy="6858000" type="screen4x3"/>
  <p:notesSz cx="6858000" cy="9144000"/>
  <p:defaultTextStyle>
    <a:defPPr>
      <a:defRPr lang="ru-RU"/>
    </a:defPPr>
    <a:lvl1pPr algn="ctr" rtl="0" fontAlgn="base">
      <a:spcBef>
        <a:spcPct val="0"/>
      </a:spcBef>
      <a:spcAft>
        <a:spcPct val="0"/>
      </a:spcAft>
      <a:defRPr sz="2000" kern="1200">
        <a:solidFill>
          <a:schemeClr val="tx1"/>
        </a:solidFill>
        <a:latin typeface="Arial Unicode MS" pitchFamily="34" charset="-128"/>
        <a:ea typeface="+mn-ea"/>
        <a:cs typeface="+mn-cs"/>
      </a:defRPr>
    </a:lvl1pPr>
    <a:lvl2pPr marL="457200" algn="ctr" rtl="0" fontAlgn="base">
      <a:spcBef>
        <a:spcPct val="0"/>
      </a:spcBef>
      <a:spcAft>
        <a:spcPct val="0"/>
      </a:spcAft>
      <a:defRPr sz="2000" kern="1200">
        <a:solidFill>
          <a:schemeClr val="tx1"/>
        </a:solidFill>
        <a:latin typeface="Arial Unicode MS" pitchFamily="34" charset="-128"/>
        <a:ea typeface="+mn-ea"/>
        <a:cs typeface="+mn-cs"/>
      </a:defRPr>
    </a:lvl2pPr>
    <a:lvl3pPr marL="914400" algn="ctr" rtl="0" fontAlgn="base">
      <a:spcBef>
        <a:spcPct val="0"/>
      </a:spcBef>
      <a:spcAft>
        <a:spcPct val="0"/>
      </a:spcAft>
      <a:defRPr sz="2000" kern="1200">
        <a:solidFill>
          <a:schemeClr val="tx1"/>
        </a:solidFill>
        <a:latin typeface="Arial Unicode MS" pitchFamily="34" charset="-128"/>
        <a:ea typeface="+mn-ea"/>
        <a:cs typeface="+mn-cs"/>
      </a:defRPr>
    </a:lvl3pPr>
    <a:lvl4pPr marL="1371600" algn="ctr" rtl="0" fontAlgn="base">
      <a:spcBef>
        <a:spcPct val="0"/>
      </a:spcBef>
      <a:spcAft>
        <a:spcPct val="0"/>
      </a:spcAft>
      <a:defRPr sz="2000" kern="1200">
        <a:solidFill>
          <a:schemeClr val="tx1"/>
        </a:solidFill>
        <a:latin typeface="Arial Unicode MS" pitchFamily="34" charset="-128"/>
        <a:ea typeface="+mn-ea"/>
        <a:cs typeface="+mn-cs"/>
      </a:defRPr>
    </a:lvl4pPr>
    <a:lvl5pPr marL="1828800" algn="ctr" rtl="0" fontAlgn="base">
      <a:spcBef>
        <a:spcPct val="0"/>
      </a:spcBef>
      <a:spcAft>
        <a:spcPct val="0"/>
      </a:spcAft>
      <a:defRPr sz="2000" kern="1200">
        <a:solidFill>
          <a:schemeClr val="tx1"/>
        </a:solidFill>
        <a:latin typeface="Arial Unicode MS" pitchFamily="34" charset="-128"/>
        <a:ea typeface="+mn-ea"/>
        <a:cs typeface="+mn-cs"/>
      </a:defRPr>
    </a:lvl5pPr>
    <a:lvl6pPr marL="2286000" algn="l" defTabSz="914400" rtl="0" eaLnBrk="1" latinLnBrk="0" hangingPunct="1">
      <a:defRPr sz="2000" kern="1200">
        <a:solidFill>
          <a:schemeClr val="tx1"/>
        </a:solidFill>
        <a:latin typeface="Arial Unicode MS" pitchFamily="34" charset="-128"/>
        <a:ea typeface="+mn-ea"/>
        <a:cs typeface="+mn-cs"/>
      </a:defRPr>
    </a:lvl6pPr>
    <a:lvl7pPr marL="2743200" algn="l" defTabSz="914400" rtl="0" eaLnBrk="1" latinLnBrk="0" hangingPunct="1">
      <a:defRPr sz="2000" kern="1200">
        <a:solidFill>
          <a:schemeClr val="tx1"/>
        </a:solidFill>
        <a:latin typeface="Arial Unicode MS" pitchFamily="34" charset="-128"/>
        <a:ea typeface="+mn-ea"/>
        <a:cs typeface="+mn-cs"/>
      </a:defRPr>
    </a:lvl7pPr>
    <a:lvl8pPr marL="3200400" algn="l" defTabSz="914400" rtl="0" eaLnBrk="1" latinLnBrk="0" hangingPunct="1">
      <a:defRPr sz="2000" kern="1200">
        <a:solidFill>
          <a:schemeClr val="tx1"/>
        </a:solidFill>
        <a:latin typeface="Arial Unicode MS" pitchFamily="34" charset="-128"/>
        <a:ea typeface="+mn-ea"/>
        <a:cs typeface="+mn-cs"/>
      </a:defRPr>
    </a:lvl8pPr>
    <a:lvl9pPr marL="3657600" algn="l" defTabSz="914400" rtl="0" eaLnBrk="1" latinLnBrk="0" hangingPunct="1">
      <a:defRPr sz="2000" kern="1200">
        <a:solidFill>
          <a:schemeClr val="tx1"/>
        </a:solidFill>
        <a:latin typeface="Arial Unicode MS" pitchFamily="34" charset="-128"/>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99FFCC"/>
    <a:srgbClr val="CCFFCC"/>
    <a:srgbClr val="CC6600"/>
    <a:srgbClr val="000099"/>
    <a:srgbClr val="000066"/>
    <a:srgbClr val="99CC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99674" autoAdjust="0"/>
  </p:normalViewPr>
  <p:slideViewPr>
    <p:cSldViewPr snapToGrid="0" snapToObjects="1">
      <p:cViewPr>
        <p:scale>
          <a:sx n="75" d="100"/>
          <a:sy n="75" d="100"/>
        </p:scale>
        <p:origin x="-1224"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798"/>
    </p:cViewPr>
  </p:sorterViewPr>
  <p:notesViewPr>
    <p:cSldViewPr snapToGrid="0" snapToObjects="1">
      <p:cViewPr>
        <p:scale>
          <a:sx n="100" d="100"/>
          <a:sy n="100" d="100"/>
        </p:scale>
        <p:origin x="-1050" y="21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2452107279693487"/>
          <c:y val="7.0967741935484011E-2"/>
          <c:w val="0.3946360153256715"/>
          <c:h val="0.66451612903225588"/>
        </c:manualLayout>
      </c:layout>
      <c:pieChart>
        <c:varyColors val="1"/>
        <c:ser>
          <c:idx val="0"/>
          <c:order val="0"/>
          <c:tx>
            <c:strRef>
              <c:f>Sheet1!$A$2</c:f>
              <c:strCache>
                <c:ptCount val="1"/>
                <c:pt idx="0">
                  <c:v>East</c:v>
                </c:pt>
              </c:strCache>
            </c:strRef>
          </c:tx>
          <c:spPr>
            <a:solidFill>
              <a:schemeClr val="accent1"/>
            </a:solidFill>
            <a:ln w="16858">
              <a:solidFill>
                <a:schemeClr val="tx1"/>
              </a:solidFill>
              <a:prstDash val="solid"/>
            </a:ln>
          </c:spPr>
          <c:dPt>
            <c:idx val="0"/>
            <c:spPr>
              <a:solidFill>
                <a:srgbClr val="0000FF"/>
              </a:solidFill>
              <a:ln w="16858">
                <a:solidFill>
                  <a:schemeClr val="tx1"/>
                </a:solidFill>
                <a:prstDash val="solid"/>
              </a:ln>
            </c:spPr>
          </c:dPt>
          <c:dPt>
            <c:idx val="1"/>
            <c:spPr>
              <a:solidFill>
                <a:srgbClr val="FF0000"/>
              </a:solidFill>
              <a:ln w="16858">
                <a:solidFill>
                  <a:schemeClr val="tx1"/>
                </a:solidFill>
                <a:prstDash val="solid"/>
              </a:ln>
            </c:spPr>
          </c:dPt>
          <c:dPt>
            <c:idx val="2"/>
            <c:spPr>
              <a:solidFill>
                <a:schemeClr val="hlink"/>
              </a:solidFill>
              <a:ln w="16858">
                <a:solidFill>
                  <a:schemeClr val="tx1"/>
                </a:solidFill>
                <a:prstDash val="solid"/>
              </a:ln>
            </c:spPr>
          </c:dPt>
          <c:dPt>
            <c:idx val="3"/>
            <c:spPr>
              <a:solidFill>
                <a:schemeClr val="folHlink"/>
              </a:solidFill>
              <a:ln w="16858">
                <a:solidFill>
                  <a:schemeClr val="tx1"/>
                </a:solidFill>
                <a:prstDash val="solid"/>
              </a:ln>
            </c:spPr>
          </c:dPt>
          <c:dLbls>
            <c:dLbl>
              <c:idx val="0"/>
              <c:layout>
                <c:manualLayout>
                  <c:x val="-0.11464648724510867"/>
                  <c:y val="5.1612903225806556E-2"/>
                </c:manualLayout>
              </c:layout>
              <c:numFmt formatCode="0%" sourceLinked="0"/>
              <c:spPr>
                <a:noFill/>
                <a:ln w="33716">
                  <a:noFill/>
                </a:ln>
              </c:spPr>
              <c:txPr>
                <a:bodyPr/>
                <a:lstStyle/>
                <a:p>
                  <a:pPr>
                    <a:defRPr sz="3188" b="1" i="0" u="none" strike="noStrike" baseline="0">
                      <a:solidFill>
                        <a:srgbClr val="FFFF99"/>
                      </a:solidFill>
                      <a:latin typeface="Arial"/>
                      <a:ea typeface="Arial"/>
                      <a:cs typeface="Arial"/>
                    </a:defRPr>
                  </a:pPr>
                  <a:endParaRPr lang="ru-RU"/>
                </a:p>
              </c:txPr>
              <c:dLblPos val="bestFit"/>
              <c:showCatName val="1"/>
              <c:showPercent val="1"/>
            </c:dLbl>
            <c:dLbl>
              <c:idx val="1"/>
              <c:layout>
                <c:manualLayout>
                  <c:x val="7.4158994015884952E-2"/>
                  <c:y val="-0.37291895335384528"/>
                </c:manualLayout>
              </c:layout>
              <c:numFmt formatCode="0%" sourceLinked="0"/>
              <c:spPr>
                <a:noFill/>
                <a:ln w="33716">
                  <a:noFill/>
                </a:ln>
              </c:spPr>
              <c:txPr>
                <a:bodyPr/>
                <a:lstStyle/>
                <a:p>
                  <a:pPr>
                    <a:defRPr sz="3188" b="1" i="0" u="none" strike="noStrike" baseline="0">
                      <a:solidFill>
                        <a:srgbClr val="FFFF99"/>
                      </a:solidFill>
                      <a:latin typeface="Arial"/>
                      <a:ea typeface="Arial"/>
                      <a:cs typeface="Arial"/>
                    </a:defRPr>
                  </a:pPr>
                  <a:endParaRPr lang="ru-RU"/>
                </a:p>
              </c:txPr>
              <c:dLblPos val="bestFit"/>
              <c:showCatName val="1"/>
              <c:showPercent val="1"/>
            </c:dLbl>
            <c:delete val="1"/>
          </c:dLbls>
          <c:cat>
            <c:strRef>
              <c:f>Sheet1!$B$1:$E$1</c:f>
              <c:strCache>
                <c:ptCount val="2"/>
                <c:pt idx="0">
                  <c:v>IQ</c:v>
                </c:pt>
                <c:pt idx="1">
                  <c:v>EQ</c:v>
                </c:pt>
              </c:strCache>
            </c:strRef>
          </c:cat>
          <c:val>
            <c:numRef>
              <c:f>Sheet1!$B$2:$E$2</c:f>
              <c:numCache>
                <c:formatCode>General</c:formatCode>
                <c:ptCount val="4"/>
                <c:pt idx="0">
                  <c:v>15</c:v>
                </c:pt>
                <c:pt idx="1">
                  <c:v>85</c:v>
                </c:pt>
              </c:numCache>
            </c:numRef>
          </c:val>
        </c:ser>
        <c:ser>
          <c:idx val="1"/>
          <c:order val="1"/>
          <c:tx>
            <c:strRef>
              <c:f>Sheet1!$A$3</c:f>
              <c:strCache>
                <c:ptCount val="1"/>
              </c:strCache>
            </c:strRef>
          </c:tx>
          <c:spPr>
            <a:solidFill>
              <a:schemeClr val="accent2"/>
            </a:solidFill>
            <a:ln w="16858">
              <a:solidFill>
                <a:schemeClr val="tx1"/>
              </a:solidFill>
              <a:prstDash val="solid"/>
            </a:ln>
          </c:spPr>
          <c:dPt>
            <c:idx val="0"/>
            <c:spPr>
              <a:solidFill>
                <a:schemeClr val="accent1"/>
              </a:solidFill>
              <a:ln w="16858">
                <a:solidFill>
                  <a:schemeClr val="tx1"/>
                </a:solidFill>
                <a:prstDash val="solid"/>
              </a:ln>
            </c:spPr>
          </c:dPt>
          <c:dPt>
            <c:idx val="2"/>
            <c:spPr>
              <a:solidFill>
                <a:schemeClr val="hlink"/>
              </a:solidFill>
              <a:ln w="16858">
                <a:solidFill>
                  <a:schemeClr val="tx1"/>
                </a:solidFill>
                <a:prstDash val="solid"/>
              </a:ln>
            </c:spPr>
          </c:dPt>
          <c:dPt>
            <c:idx val="3"/>
            <c:spPr>
              <a:solidFill>
                <a:schemeClr val="folHlink"/>
              </a:solidFill>
              <a:ln w="16858">
                <a:solidFill>
                  <a:schemeClr val="tx1"/>
                </a:solidFill>
                <a:prstDash val="solid"/>
              </a:ln>
            </c:spPr>
          </c:dPt>
          <c:cat>
            <c:strRef>
              <c:f>Sheet1!$B$1:$E$1</c:f>
              <c:strCache>
                <c:ptCount val="2"/>
                <c:pt idx="0">
                  <c:v>IQ</c:v>
                </c:pt>
                <c:pt idx="1">
                  <c:v>EQ</c:v>
                </c:pt>
              </c:strCache>
            </c:strRef>
          </c:cat>
          <c:val>
            <c:numRef>
              <c:f>Sheet1!$B$3:$E$3</c:f>
              <c:numCache>
                <c:formatCode>General</c:formatCode>
                <c:ptCount val="4"/>
              </c:numCache>
            </c:numRef>
          </c:val>
        </c:ser>
        <c:ser>
          <c:idx val="2"/>
          <c:order val="2"/>
          <c:tx>
            <c:strRef>
              <c:f>Sheet1!$A$4</c:f>
              <c:strCache>
                <c:ptCount val="1"/>
              </c:strCache>
            </c:strRef>
          </c:tx>
          <c:spPr>
            <a:solidFill>
              <a:schemeClr val="hlink"/>
            </a:solidFill>
            <a:ln w="16858">
              <a:solidFill>
                <a:schemeClr val="tx1"/>
              </a:solidFill>
              <a:prstDash val="solid"/>
            </a:ln>
          </c:spPr>
          <c:dPt>
            <c:idx val="0"/>
            <c:spPr>
              <a:solidFill>
                <a:schemeClr val="accent1"/>
              </a:solidFill>
              <a:ln w="16858">
                <a:solidFill>
                  <a:schemeClr val="tx1"/>
                </a:solidFill>
                <a:prstDash val="solid"/>
              </a:ln>
            </c:spPr>
          </c:dPt>
          <c:dPt>
            <c:idx val="1"/>
            <c:spPr>
              <a:solidFill>
                <a:schemeClr val="accent2"/>
              </a:solidFill>
              <a:ln w="16858">
                <a:solidFill>
                  <a:schemeClr val="tx1"/>
                </a:solidFill>
                <a:prstDash val="solid"/>
              </a:ln>
            </c:spPr>
          </c:dPt>
          <c:dPt>
            <c:idx val="3"/>
            <c:spPr>
              <a:solidFill>
                <a:schemeClr val="folHlink"/>
              </a:solidFill>
              <a:ln w="16858">
                <a:solidFill>
                  <a:schemeClr val="tx1"/>
                </a:solidFill>
                <a:prstDash val="solid"/>
              </a:ln>
            </c:spPr>
          </c:dPt>
          <c:cat>
            <c:strRef>
              <c:f>Sheet1!$B$1:$E$1</c:f>
              <c:strCache>
                <c:ptCount val="2"/>
                <c:pt idx="0">
                  <c:v>IQ</c:v>
                </c:pt>
                <c:pt idx="1">
                  <c:v>EQ</c:v>
                </c:pt>
              </c:strCache>
            </c:strRef>
          </c:cat>
          <c:val>
            <c:numRef>
              <c:f>Sheet1!$B$4:$E$4</c:f>
              <c:numCache>
                <c:formatCode>General</c:formatCode>
                <c:ptCount val="4"/>
              </c:numCache>
            </c:numRef>
          </c:val>
        </c:ser>
        <c:firstSliceAng val="0"/>
      </c:pieChart>
      <c:spPr>
        <a:noFill/>
        <a:ln w="25382">
          <a:noFill/>
        </a:ln>
      </c:spPr>
    </c:plotArea>
    <c:plotVisOnly val="1"/>
    <c:dispBlanksAs val="zero"/>
  </c:chart>
  <c:spPr>
    <a:noFill/>
    <a:ln>
      <a:noFill/>
    </a:ln>
  </c:spPr>
  <c:txPr>
    <a:bodyPr/>
    <a:lstStyle/>
    <a:p>
      <a:pPr>
        <a:defRPr sz="1793" b="1" i="0" u="none" strike="noStrike" baseline="0">
          <a:solidFill>
            <a:schemeClr val="tx1"/>
          </a:solidFill>
          <a:latin typeface="Arial Black"/>
          <a:ea typeface="Arial Black"/>
          <a:cs typeface="Arial Black"/>
        </a:defRPr>
      </a:pPr>
      <a:endParaRPr lang="ru-RU"/>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ru-RU" altLang="ru-RU"/>
          </a:p>
        </p:txBody>
      </p:sp>
      <p:sp>
        <p:nvSpPr>
          <p:cNvPr id="22425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ru-RU" altLang="ru-RU"/>
          </a:p>
        </p:txBody>
      </p:sp>
      <p:sp>
        <p:nvSpPr>
          <p:cNvPr id="849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2426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noProof="0" smtClean="0"/>
              <a:t>Click to edit Master text styles</a:t>
            </a:r>
          </a:p>
          <a:p>
            <a:pPr lvl="1"/>
            <a:r>
              <a:rPr lang="ru-RU" altLang="ru-RU" noProof="0" smtClean="0"/>
              <a:t>Second level</a:t>
            </a:r>
          </a:p>
          <a:p>
            <a:pPr lvl="2"/>
            <a:r>
              <a:rPr lang="ru-RU" altLang="ru-RU" noProof="0" smtClean="0"/>
              <a:t>Third level</a:t>
            </a:r>
          </a:p>
          <a:p>
            <a:pPr lvl="3"/>
            <a:r>
              <a:rPr lang="ru-RU" altLang="ru-RU" noProof="0" smtClean="0"/>
              <a:t>Fourth level</a:t>
            </a:r>
          </a:p>
          <a:p>
            <a:pPr lvl="4"/>
            <a:r>
              <a:rPr lang="ru-RU" altLang="ru-RU" noProof="0" smtClean="0"/>
              <a:t>Fifth level</a:t>
            </a:r>
          </a:p>
        </p:txBody>
      </p:sp>
      <p:sp>
        <p:nvSpPr>
          <p:cNvPr id="22426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ru-RU" altLang="ru-RU"/>
          </a:p>
        </p:txBody>
      </p:sp>
      <p:sp>
        <p:nvSpPr>
          <p:cNvPr id="22426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65E74F5-264F-4C1C-96DD-D0A0BD00D771}"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miter lim="800000"/>
            <a:headEnd/>
            <a:tailEnd/>
          </a:ln>
        </p:spPr>
        <p:txBody>
          <a:bodyPr/>
          <a:lstStyle/>
          <a:p>
            <a:fld id="{5B2A65F1-0F30-4C7C-A395-5C3A5800DFD8}" type="slidenum">
              <a:rPr lang="ru-RU" altLang="ru-RU"/>
              <a:pPr/>
              <a:t>1</a:t>
            </a:fld>
            <a:endParaRPr lang="ru-RU" altLang="ru-RU"/>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miter lim="800000"/>
            <a:headEnd/>
            <a:tailEnd/>
          </a:ln>
        </p:spPr>
        <p:txBody>
          <a:bodyPr/>
          <a:lstStyle/>
          <a:p>
            <a:fld id="{ADF4E1B5-D92F-48D0-998E-734C4751C212}" type="slidenum">
              <a:rPr lang="ru-RU" altLang="ru-RU"/>
              <a:pPr/>
              <a:t>10</a:t>
            </a:fld>
            <a:endParaRPr lang="ru-RU" altLang="ru-RU"/>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miter lim="800000"/>
            <a:headEnd/>
            <a:tailEnd/>
          </a:ln>
        </p:spPr>
        <p:txBody>
          <a:bodyPr/>
          <a:lstStyle/>
          <a:p>
            <a:fld id="{95C0F92B-ED43-4AB9-BCBD-6E89FF384AFA}" type="slidenum">
              <a:rPr lang="ru-RU" altLang="ru-RU"/>
              <a:pPr/>
              <a:t>11</a:t>
            </a:fld>
            <a:endParaRPr lang="ru-RU" altLang="ru-RU"/>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xfrm>
            <a:off x="685800" y="4343400"/>
            <a:ext cx="5486400" cy="4495800"/>
          </a:xfrm>
          <a:noFill/>
        </p:spPr>
        <p:txBody>
          <a:bodyPr/>
          <a:lstStyle/>
          <a:p>
            <a:pPr eaLnBrk="1" hangingPunct="1"/>
            <a:r>
              <a:rPr lang="ru-RU" altLang="ru-RU" sz="1000" b="1" smtClean="0"/>
              <a:t>На самом низком уровне эмоционального интеллекта</a:t>
            </a:r>
            <a:r>
              <a:rPr lang="ru-RU" altLang="ru-RU" sz="1000" smtClean="0"/>
              <a:t> эмоциональные реакции человека проявляются на уровне условных рефлексов (вам наступили на ногу - вы в ответ обругали); мотивация к деятельности внешними стимулами, на низком уровне ее понимания, без обсуждения (вам кто-то сказал, что так нужно, и вы делаете это, не рассуждая, по принципу: не нами заведено, не нам менять); низкий самоконтроль и высокая зависимость от ситуации (т.е. не вы влияете на ситуацию, а ситуация влияет на вас и провоцирует на определенные действия и эмоции). </a:t>
            </a:r>
          </a:p>
          <a:p>
            <a:pPr eaLnBrk="1" hangingPunct="1"/>
            <a:r>
              <a:rPr lang="ru-RU" altLang="ru-RU" sz="1000" b="1" smtClean="0"/>
              <a:t>На среднем уровне эмоционального интеллекта</a:t>
            </a:r>
            <a:r>
              <a:rPr lang="ru-RU" altLang="ru-RU" sz="1000" smtClean="0"/>
              <a:t> мы действуем достаточно произвольно. Высокий уровень самоконтроля, определенная стратегия эмоционального реагирования (если он мне не подарит цветов, я покажу, что обиделась). Ощущение психологического благополучия, позитивного отношения к себе. Для этого уровня эмоционального интеллекта характерной является высокая самооценка. </a:t>
            </a:r>
          </a:p>
          <a:p>
            <a:pPr eaLnBrk="1" hangingPunct="1"/>
            <a:r>
              <a:rPr lang="ru-RU" altLang="ru-RU" sz="1000" b="1" smtClean="0"/>
              <a:t>Высокий уровень эмоционального интеллекта</a:t>
            </a:r>
            <a:r>
              <a:rPr lang="ru-RU" altLang="ru-RU" sz="1000" smtClean="0"/>
              <a:t> отвечает наивысшему уровню развития внутреннего мира человека. Это значит, что у человека есть определенные установки, которые отражают его личную систему ценностей, выработанную им самостоятельно и четко им осознаваемую. </a:t>
            </a:r>
          </a:p>
          <a:p>
            <a:pPr eaLnBrk="1" hangingPunct="1"/>
            <a:r>
              <a:rPr lang="ru-RU" altLang="ru-RU" sz="1000" smtClean="0"/>
              <a:t>Этот человек четко знает, почему он ведет себя в различных жизненных ситуациях так, а не иначе, и при этом он чувствует себя свободным от различных условностей. Выбор поведения, адекватного ситуации, осуществляется таким человеком без чрезмерных волевых усилий, как бы интуитивно. Мотивация такого поведения осуществляется не снаружи, а исключительно изнутри. Таким человеком исключительно сложно манипулировать, он ощущает высокий уровень психологического благополучия и прекрасно живет в гармонии с самим собой и окружающими людьми.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miter lim="800000"/>
            <a:headEnd/>
            <a:tailEnd/>
          </a:ln>
        </p:spPr>
        <p:txBody>
          <a:bodyPr/>
          <a:lstStyle/>
          <a:p>
            <a:fld id="{FFBB5500-3D51-40FD-A6CB-AE703187673A}" type="slidenum">
              <a:rPr lang="ru-RU" altLang="ru-RU"/>
              <a:pPr/>
              <a:t>12</a:t>
            </a:fld>
            <a:endParaRPr lang="ru-RU" altLang="ru-RU"/>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miter lim="800000"/>
            <a:headEnd/>
            <a:tailEnd/>
          </a:ln>
        </p:spPr>
        <p:txBody>
          <a:bodyPr/>
          <a:lstStyle/>
          <a:p>
            <a:fld id="{17620C2F-5062-4F5D-99AF-BA26E8FFCB34}" type="slidenum">
              <a:rPr lang="ru-RU" altLang="ru-RU"/>
              <a:pPr/>
              <a:t>13</a:t>
            </a:fld>
            <a:endParaRPr lang="ru-RU" altLang="ru-RU"/>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p:spPr>
        <p:txBody>
          <a:bodyPr/>
          <a:lstStyle/>
          <a:p>
            <a:pPr eaLnBrk="1" hangingPunct="1"/>
            <a:r>
              <a:rPr lang="ru-RU" altLang="ru-RU" smtClean="0"/>
              <a:t>То, что уровень интеллектуального развития предопределен генетически, у ученых сомнений уже давно не вызывает. Многочисленные исследования показали, что IQ - величина постоянная и с возрастом практически не меняется. </a:t>
            </a:r>
          </a:p>
          <a:p>
            <a:pPr eaLnBrk="1" hangingPunct="1"/>
            <a:r>
              <a:rPr lang="ru-RU" altLang="ru-RU" smtClean="0"/>
              <a:t>Что касается уровня EQ, единого мнения по этому вопросу пока нет. Принято считать, что личность человека на 50% определяется генетикой, а значит, и эмоциональный интеллект имеет генетические корни. Однако установлено, что с возрастом уровень эмоционального интеллекта может возрастать. Кроме того, другие 50% личности формируются в процессе получения жизненного опыта. И эту "половинку" примерно на 40% человек создает в себе сам. А значит, велика вероятность того, что EQ можно и нужно развивать самостоятельно. Развитие эмоционального интеллекта - самая сложная работа, с которой встречались люди. Но именно эта работа даёт наибольшие результаты, именно она повышает личную эффективность.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miter lim="800000"/>
            <a:headEnd/>
            <a:tailEnd/>
          </a:ln>
        </p:spPr>
        <p:txBody>
          <a:bodyPr/>
          <a:lstStyle/>
          <a:p>
            <a:fld id="{41AD4BE5-1791-4E57-A5CC-A3C8143A70BF}" type="slidenum">
              <a:rPr lang="ru-RU" altLang="ru-RU"/>
              <a:pPr/>
              <a:t>33</a:t>
            </a:fld>
            <a:endParaRPr lang="ru-RU" altLang="ru-RU"/>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p:spPr>
        <p:txBody>
          <a:bodyPr/>
          <a:lstStyle/>
          <a:p>
            <a:pPr eaLnBrk="1" hangingPunct="1">
              <a:lnSpc>
                <a:spcPct val="90000"/>
              </a:lnSpc>
            </a:pPr>
            <a:r>
              <a:rPr lang="ru-RU" altLang="ru-RU" sz="1000" smtClean="0"/>
              <a:t>Этот тест был придуман Джозефом Лафтом и Гарри Ингамом в 1955 году. Окно ДжоГарри представляет собой квадрат, разделённый на четыре части, каждая из которых — часть информации о человеке, передаваемая во время общения. </a:t>
            </a:r>
            <a:br>
              <a:rPr lang="ru-RU" altLang="ru-RU" sz="1000" smtClean="0"/>
            </a:br>
            <a:r>
              <a:rPr lang="ru-RU" altLang="ru-RU" sz="1000" smtClean="0"/>
              <a:t/>
            </a:r>
            <a:br>
              <a:rPr lang="ru-RU" altLang="ru-RU" sz="1000" smtClean="0"/>
            </a:br>
            <a:r>
              <a:rPr lang="ru-RU" altLang="ru-RU" sz="1000" b="1" smtClean="0"/>
              <a:t>Квадрат № 1</a:t>
            </a:r>
            <a:r>
              <a:rPr lang="ru-RU" altLang="ru-RU" sz="1000" smtClean="0"/>
              <a:t> - под названием "Открытое" - содержит информацию о человеке, известную как ему самому, так и другим. Когда люди обмениваются информацией и понимают друг друга, их взаимоотношения улучшаются. Чем больше площадь этого квадрата, тем больше информации об индивидууме известно, тем эффективнее, продуктивнее и взаимовыгоднее будут отношения между людьми. </a:t>
            </a:r>
            <a:br>
              <a:rPr lang="ru-RU" altLang="ru-RU" sz="1000" smtClean="0"/>
            </a:br>
            <a:r>
              <a:rPr lang="ru-RU" altLang="ru-RU" sz="1000" smtClean="0"/>
              <a:t/>
            </a:r>
            <a:br>
              <a:rPr lang="ru-RU" altLang="ru-RU" sz="1000" smtClean="0"/>
            </a:br>
            <a:r>
              <a:rPr lang="ru-RU" altLang="ru-RU" sz="1000" b="1" smtClean="0"/>
              <a:t>Квадрат № 2</a:t>
            </a:r>
            <a:r>
              <a:rPr lang="ru-RU" altLang="ru-RU" sz="1000" smtClean="0"/>
              <a:t> называется "Слепое пятно" и включает информацию, известную другим, но неизвестную самому индивидууму. Чем больше площадь этого квадрата, тем сложнее достигнуть взаимопонимания. </a:t>
            </a:r>
            <a:r>
              <a:rPr lang="ru-RU" altLang="ru-RU" sz="1000" b="1" smtClean="0"/>
              <a:t>Цель эмоционального развития и состоит в том, чтобы узнать, понять и интегрировать то, что видят и знают о личности другие. </a:t>
            </a:r>
            <a:br>
              <a:rPr lang="ru-RU" altLang="ru-RU" sz="1000" b="1" smtClean="0"/>
            </a:br>
            <a:r>
              <a:rPr lang="ru-RU" altLang="ru-RU" sz="1000" smtClean="0"/>
              <a:t/>
            </a:r>
            <a:br>
              <a:rPr lang="ru-RU" altLang="ru-RU" sz="1000" smtClean="0"/>
            </a:br>
            <a:r>
              <a:rPr lang="ru-RU" altLang="ru-RU" sz="1000" b="1" smtClean="0"/>
              <a:t>Квадрат № 3</a:t>
            </a:r>
            <a:r>
              <a:rPr lang="ru-RU" altLang="ru-RU" sz="1000" smtClean="0"/>
              <a:t> называется "Скрытое" и включает информацию о себе, т.е. известную индивидууму, но неизвестную другим. Это затрудняет общение, поскольку дает односторонние преимущества индивидууму, позволяет скрыть негативную информацию от окружающих. Есть информация, которой люди не спешат обмениваться просто потому, что не считают ее важной, Но гораздо чаще информация не распространяется из-за желания получить таким образом влияние или приобрести контроль над ситуацией. </a:t>
            </a:r>
            <a:br>
              <a:rPr lang="ru-RU" altLang="ru-RU" sz="1000" smtClean="0"/>
            </a:br>
            <a:r>
              <a:rPr lang="ru-RU" altLang="ru-RU" sz="1000" smtClean="0"/>
              <a:t/>
            </a:r>
            <a:br>
              <a:rPr lang="ru-RU" altLang="ru-RU" sz="1000" smtClean="0"/>
            </a:br>
            <a:r>
              <a:rPr lang="ru-RU" altLang="ru-RU" sz="1000" b="1" smtClean="0"/>
              <a:t>Квадрат № 4</a:t>
            </a:r>
            <a:r>
              <a:rPr lang="ru-RU" altLang="ru-RU" sz="1000" smtClean="0"/>
              <a:t> - "Неизвестное" - содержит информацию, неизвестную ни индивидууму, ни окружающим. Именно за счет сокращения его площади при желании можно повысить эффективность коммуникаций. </a:t>
            </a:r>
            <a:br>
              <a:rPr lang="ru-RU" altLang="ru-RU" sz="1000" smtClean="0"/>
            </a:br>
            <a:endParaRPr lang="ru-RU" altLang="ru-RU" sz="10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miter lim="800000"/>
            <a:headEnd/>
            <a:tailEnd/>
          </a:ln>
        </p:spPr>
        <p:txBody>
          <a:bodyPr/>
          <a:lstStyle/>
          <a:p>
            <a:fld id="{24E2F688-F041-4AC7-89C0-DF5483120DF0}" type="slidenum">
              <a:rPr lang="ru-RU" altLang="ru-RU"/>
              <a:pPr/>
              <a:t>36</a:t>
            </a:fld>
            <a:endParaRPr lang="ru-RU" altLang="ru-RU"/>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miter lim="800000"/>
            <a:headEnd/>
            <a:tailEnd/>
          </a:ln>
        </p:spPr>
        <p:txBody>
          <a:bodyPr/>
          <a:lstStyle/>
          <a:p>
            <a:fld id="{FB48509C-8708-48D7-82DD-0E702889D1D4}" type="slidenum">
              <a:rPr lang="ru-RU" altLang="ru-RU"/>
              <a:pPr/>
              <a:t>37</a:t>
            </a:fld>
            <a:endParaRPr lang="ru-RU" altLang="ru-RU"/>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miter lim="800000"/>
            <a:headEnd/>
            <a:tailEnd/>
          </a:ln>
        </p:spPr>
        <p:txBody>
          <a:bodyPr/>
          <a:lstStyle/>
          <a:p>
            <a:fld id="{C8AB23D0-49CF-4F73-B139-FECDF5609E7D}" type="slidenum">
              <a:rPr lang="ru-RU" altLang="ru-RU"/>
              <a:pPr/>
              <a:t>38</a:t>
            </a:fld>
            <a:endParaRPr lang="ru-RU" altLang="ru-RU"/>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miter lim="800000"/>
            <a:headEnd/>
            <a:tailEnd/>
          </a:ln>
        </p:spPr>
        <p:txBody>
          <a:bodyPr/>
          <a:lstStyle/>
          <a:p>
            <a:fld id="{90441A72-5133-4FB1-AEA5-652763D43372}" type="slidenum">
              <a:rPr lang="ru-RU" altLang="ru-RU"/>
              <a:pPr/>
              <a:t>39</a:t>
            </a:fld>
            <a:endParaRPr lang="ru-RU" altLang="ru-RU"/>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miter lim="800000"/>
            <a:headEnd/>
            <a:tailEnd/>
          </a:ln>
        </p:spPr>
        <p:txBody>
          <a:bodyPr/>
          <a:lstStyle/>
          <a:p>
            <a:fld id="{0A55886F-5AA6-47F5-81F3-40C8669EB0D6}" type="slidenum">
              <a:rPr lang="ru-RU" altLang="ru-RU"/>
              <a:pPr/>
              <a:t>45</a:t>
            </a:fld>
            <a:endParaRPr lang="ru-RU" altLang="ru-RU"/>
          </a:p>
        </p:txBody>
      </p:sp>
      <p:sp>
        <p:nvSpPr>
          <p:cNvPr id="113667" name="Slide Image Placeholder 1"/>
          <p:cNvSpPr>
            <a:spLocks noGrp="1" noRot="1" noChangeAspect="1" noTextEdit="1"/>
          </p:cNvSpPr>
          <p:nvPr>
            <p:ph type="sldImg"/>
          </p:nvPr>
        </p:nvSpPr>
        <p:spPr>
          <a:ln/>
        </p:spPr>
      </p:sp>
      <p:sp>
        <p:nvSpPr>
          <p:cNvPr id="113668" name="Notes Placeholder 2"/>
          <p:cNvSpPr>
            <a:spLocks noGrp="1"/>
          </p:cNvSpPr>
          <p:nvPr>
            <p:ph type="body" idx="1"/>
          </p:nvPr>
        </p:nvSpPr>
        <p:spPr>
          <a:noFill/>
        </p:spPr>
        <p:txBody>
          <a:bodyPr/>
          <a:lstStyle/>
          <a:p>
            <a:pPr eaLnBrk="1" hangingPunct="1">
              <a:spcBef>
                <a:spcPct val="0"/>
              </a:spcBef>
            </a:pPr>
            <a:endParaRPr lang="en-US"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miter lim="800000"/>
            <a:headEnd/>
            <a:tailEnd/>
          </a:ln>
        </p:spPr>
        <p:txBody>
          <a:bodyPr/>
          <a:lstStyle/>
          <a:p>
            <a:fld id="{D78DF66B-B44F-4A39-B6D8-26B5BEED5EC6}" type="slidenum">
              <a:rPr lang="ru-RU" altLang="ru-RU"/>
              <a:pPr/>
              <a:t>2</a:t>
            </a:fld>
            <a:endParaRPr lang="ru-RU" altLang="ru-RU"/>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miter lim="800000"/>
            <a:headEnd/>
            <a:tailEnd/>
          </a:ln>
        </p:spPr>
        <p:txBody>
          <a:bodyPr/>
          <a:lstStyle/>
          <a:p>
            <a:fld id="{D1A04D83-6617-433F-AEA1-421E9B61CFB9}" type="slidenum">
              <a:rPr lang="ru-RU" altLang="ru-RU"/>
              <a:pPr/>
              <a:t>47</a:t>
            </a:fld>
            <a:endParaRPr lang="ru-RU" altLang="ru-RU"/>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miter lim="800000"/>
            <a:headEnd/>
            <a:tailEnd/>
          </a:ln>
        </p:spPr>
        <p:txBody>
          <a:bodyPr/>
          <a:lstStyle/>
          <a:p>
            <a:fld id="{B6373989-5721-4EBE-BFDA-B3A9C13F6284}" type="slidenum">
              <a:rPr lang="ru-RU" altLang="ru-RU"/>
              <a:pPr/>
              <a:t>48</a:t>
            </a:fld>
            <a:endParaRPr lang="ru-RU" altLang="ru-RU"/>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miter lim="800000"/>
            <a:headEnd/>
            <a:tailEnd/>
          </a:ln>
        </p:spPr>
        <p:txBody>
          <a:bodyPr/>
          <a:lstStyle/>
          <a:p>
            <a:fld id="{46DFCFA9-66D8-48F8-96ED-4A804579DB2F}" type="slidenum">
              <a:rPr lang="ru-RU" altLang="ru-RU"/>
              <a:pPr/>
              <a:t>49</a:t>
            </a:fld>
            <a:endParaRPr lang="ru-RU" altLang="ru-RU"/>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miter lim="800000"/>
            <a:headEnd/>
            <a:tailEnd/>
          </a:ln>
        </p:spPr>
        <p:txBody>
          <a:bodyPr/>
          <a:lstStyle/>
          <a:p>
            <a:fld id="{AD51CC03-C89F-4DD7-A2FD-4A622A74F130}" type="slidenum">
              <a:rPr lang="ru-RU" altLang="ru-RU"/>
              <a:pPr/>
              <a:t>50</a:t>
            </a:fld>
            <a:endParaRPr lang="ru-RU" altLang="ru-RU"/>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miter lim="800000"/>
            <a:headEnd/>
            <a:tailEnd/>
          </a:ln>
        </p:spPr>
        <p:txBody>
          <a:bodyPr/>
          <a:lstStyle/>
          <a:p>
            <a:fld id="{5CE85518-2358-4CE8-A7DC-DF217E0B17EC}" type="slidenum">
              <a:rPr lang="ru-RU" altLang="ru-RU"/>
              <a:pPr/>
              <a:t>51</a:t>
            </a:fld>
            <a:endParaRPr lang="ru-RU" altLang="ru-RU"/>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miter lim="800000"/>
            <a:headEnd/>
            <a:tailEnd/>
          </a:ln>
        </p:spPr>
        <p:txBody>
          <a:bodyPr/>
          <a:lstStyle/>
          <a:p>
            <a:fld id="{F00B1403-9F7B-4478-9BB7-519453260C57}" type="slidenum">
              <a:rPr lang="ru-RU" altLang="ru-RU"/>
              <a:pPr/>
              <a:t>3</a:t>
            </a:fld>
            <a:endParaRPr lang="ru-RU" altLang="ru-RU"/>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miter lim="800000"/>
            <a:headEnd/>
            <a:tailEnd/>
          </a:ln>
        </p:spPr>
        <p:txBody>
          <a:bodyPr/>
          <a:lstStyle/>
          <a:p>
            <a:fld id="{3AA70CFA-D6F3-47C1-BBFF-EF03D527C9E7}" type="slidenum">
              <a:rPr lang="ru-RU" altLang="ru-RU"/>
              <a:pPr/>
              <a:t>4</a:t>
            </a:fld>
            <a:endParaRPr lang="ru-RU" altLang="ru-RU"/>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r>
              <a:rPr lang="ru-RU" altLang="ru-RU" smtClean="0"/>
              <a:t>Основная задача лидеров - "зажигать" людей, вызывать у них готовность к действию. Такой эффект возникает когда лидеру удается вызвать резонанс, т.е. пробудить лучшие чувства.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miter lim="800000"/>
            <a:headEnd/>
            <a:tailEnd/>
          </a:ln>
        </p:spPr>
        <p:txBody>
          <a:bodyPr/>
          <a:lstStyle/>
          <a:p>
            <a:fld id="{C93892E2-3188-450A-8A77-EE0950CC9685}" type="slidenum">
              <a:rPr lang="ru-RU" altLang="ru-RU"/>
              <a:pPr/>
              <a:t>5</a:t>
            </a:fld>
            <a:endParaRPr lang="ru-RU" altLang="ru-RU"/>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miter lim="800000"/>
            <a:headEnd/>
            <a:tailEnd/>
          </a:ln>
        </p:spPr>
        <p:txBody>
          <a:bodyPr/>
          <a:lstStyle/>
          <a:p>
            <a:fld id="{6F949826-09E4-4C90-B1F5-0AC0FDF3EC8B}" type="slidenum">
              <a:rPr lang="ru-RU" altLang="ru-RU"/>
              <a:pPr/>
              <a:t>6</a:t>
            </a:fld>
            <a:endParaRPr lang="ru-RU" altLang="ru-RU"/>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ru-RU" altLang="ru-RU" smtClean="0"/>
              <a:t>Предпосылкой внимания к EQ стала гуманистическая психология. Питер Солоуэй  и Джон Майерв 1990г выпустили статью "Эмоциональный интеллект". Они писали, что один только  разум не может обеспечить успеха в работе и в жизни. Эмоции в их статье приобрели весомое значение в рабочих взаимоотношениях.</a:t>
            </a:r>
          </a:p>
          <a:p>
            <a:pPr eaLnBrk="1" hangingPunct="1"/>
            <a:r>
              <a:rPr lang="ru-RU" altLang="ru-RU" smtClean="0"/>
              <a:t>Идею Солоуэя и Майера популяризировал американский психолог Даниел Гоулман, который представил в своей книге "Работа на основе Эмоционального интеллекта" фундаментальные статистические доказательства зависимости развитости EQ у лидеров и их успеха в бизнесе. Вот почему эта книга произвела эффект"разорвавшейся бомбы"</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miter lim="800000"/>
            <a:headEnd/>
            <a:tailEnd/>
          </a:ln>
        </p:spPr>
        <p:txBody>
          <a:bodyPr/>
          <a:lstStyle/>
          <a:p>
            <a:fld id="{E57EB75F-5DF9-45C5-8F0B-B7BD828C3FF9}" type="slidenum">
              <a:rPr lang="ru-RU" altLang="ru-RU"/>
              <a:pPr/>
              <a:t>7</a:t>
            </a:fld>
            <a:endParaRPr lang="ru-RU" altLang="ru-RU"/>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miter lim="800000"/>
            <a:headEnd/>
            <a:tailEnd/>
          </a:ln>
        </p:spPr>
        <p:txBody>
          <a:bodyPr/>
          <a:lstStyle/>
          <a:p>
            <a:fld id="{68643954-F087-4DA2-BB70-AFE86E1DD02A}" type="slidenum">
              <a:rPr lang="ru-RU" altLang="ru-RU"/>
              <a:pPr/>
              <a:t>8</a:t>
            </a:fld>
            <a:endParaRPr lang="ru-RU" altLang="ru-RU"/>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r>
              <a:rPr lang="ru-RU" altLang="ru-RU" smtClean="0"/>
              <a:t>Благодаря IQ вы устраиваетесь на работу. Благодаря EQ - делаете карьеру. ( Поговорка ХХI века)</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miter lim="800000"/>
            <a:headEnd/>
            <a:tailEnd/>
          </a:ln>
        </p:spPr>
        <p:txBody>
          <a:bodyPr/>
          <a:lstStyle/>
          <a:p>
            <a:fld id="{92F63580-C25F-4462-A5C9-6D5AC5E6EE24}" type="slidenum">
              <a:rPr lang="ru-RU" altLang="ru-RU"/>
              <a:pPr/>
              <a:t>9</a:t>
            </a:fld>
            <a:endParaRPr lang="ru-RU" altLang="ru-RU"/>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95275" y="360363"/>
            <a:ext cx="8528050" cy="681037"/>
          </a:xfrm>
        </p:spPr>
        <p:txBody>
          <a:bodyPr/>
          <a:lstStyle/>
          <a:p>
            <a:r>
              <a:rPr lang="en-US" smtClean="0"/>
              <a:t>Click to edit Master title style</a:t>
            </a:r>
            <a:endParaRPr lang="ru-RU"/>
          </a:p>
        </p:txBody>
      </p:sp>
      <p:sp>
        <p:nvSpPr>
          <p:cNvPr id="3" name="Table Placeholder 2"/>
          <p:cNvSpPr>
            <a:spLocks noGrp="1"/>
          </p:cNvSpPr>
          <p:nvPr>
            <p:ph type="tbl" idx="1"/>
          </p:nvPr>
        </p:nvSpPr>
        <p:spPr>
          <a:xfrm>
            <a:off x="457200" y="1600200"/>
            <a:ext cx="8229600" cy="4530725"/>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6"/>
          <p:cNvSpPr>
            <a:spLocks noGrp="1" noChangeArrowheads="1"/>
          </p:cNvSpPr>
          <p:nvPr>
            <p:ph type="sldNum" sz="quarter" idx="12"/>
          </p:nvPr>
        </p:nvSpPr>
        <p:spPr>
          <a:ln/>
        </p:spPr>
        <p:txBody>
          <a:bodyPr/>
          <a:lstStyle>
            <a:lvl1pPr>
              <a:defRPr/>
            </a:lvl1pPr>
          </a:lstStyle>
          <a:p>
            <a:pPr>
              <a:defRPr/>
            </a:pPr>
            <a:fld id="{B27ABC09-930C-4988-9615-1336ECF94975}" type="slidenum">
              <a:rPr lang="ru-RU" altLang="ru-RU"/>
              <a:pPr>
                <a:defRPr/>
              </a:pPr>
              <a:t>‹#›</a:t>
            </a:fld>
            <a:endParaRPr lang="ru-RU" alt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5275" y="360363"/>
            <a:ext cx="8528050" cy="681037"/>
          </a:xfrm>
        </p:spPr>
        <p:txBody>
          <a:bodyPr/>
          <a:lstStyle/>
          <a:p>
            <a:r>
              <a:rPr lang="en-US" smtClean="0"/>
              <a:t>Click to edit Master title style</a:t>
            </a:r>
            <a:endParaRPr lang="ru-RU"/>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6"/>
          <p:cNvSpPr>
            <a:spLocks noGrp="1" noChangeArrowheads="1"/>
          </p:cNvSpPr>
          <p:nvPr>
            <p:ph type="sldNum" sz="quarter" idx="12"/>
          </p:nvPr>
        </p:nvSpPr>
        <p:spPr>
          <a:ln/>
        </p:spPr>
        <p:txBody>
          <a:bodyPr/>
          <a:lstStyle>
            <a:lvl1pPr>
              <a:defRPr/>
            </a:lvl1pPr>
          </a:lstStyle>
          <a:p>
            <a:pPr>
              <a:defRPr/>
            </a:pPr>
            <a:fld id="{53D2CD89-D677-4924-A84E-A83ED4FC860E}" type="slidenum">
              <a:rPr lang="ru-RU" altLang="ru-RU"/>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endParaRPr lang="ru-RU" altLang="ru-RU"/>
          </a:p>
        </p:txBody>
      </p:sp>
      <p:sp>
        <p:nvSpPr>
          <p:cNvPr id="5" name="Нижний колонтитул 4"/>
          <p:cNvSpPr>
            <a:spLocks noGrp="1"/>
          </p:cNvSpPr>
          <p:nvPr>
            <p:ph type="ftr" sz="quarter" idx="11"/>
          </p:nvPr>
        </p:nvSpPr>
        <p:spPr/>
        <p:txBody>
          <a:bodyPr/>
          <a:lstStyle/>
          <a:p>
            <a:pPr>
              <a:defRPr/>
            </a:pPr>
            <a:endParaRPr lang="ru-RU" altLang="ru-RU"/>
          </a:p>
        </p:txBody>
      </p:sp>
      <p:sp>
        <p:nvSpPr>
          <p:cNvPr id="6" name="Номер слайда 5"/>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endParaRPr lang="ru-RU" altLang="ru-RU"/>
          </a:p>
        </p:txBody>
      </p:sp>
      <p:sp>
        <p:nvSpPr>
          <p:cNvPr id="6" name="Нижний колонтитул 5"/>
          <p:cNvSpPr>
            <a:spLocks noGrp="1"/>
          </p:cNvSpPr>
          <p:nvPr>
            <p:ph type="ftr" sz="quarter" idx="11"/>
          </p:nvPr>
        </p:nvSpPr>
        <p:spPr/>
        <p:txBody>
          <a:bodyPr/>
          <a:lstStyle/>
          <a:p>
            <a:pPr>
              <a:defRPr/>
            </a:pPr>
            <a:endParaRPr lang="ru-RU" altLang="ru-RU"/>
          </a:p>
        </p:txBody>
      </p:sp>
      <p:sp>
        <p:nvSpPr>
          <p:cNvPr id="7" name="Номер слайда 6"/>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endParaRPr lang="ru-RU" altLang="ru-RU"/>
          </a:p>
        </p:txBody>
      </p:sp>
      <p:sp>
        <p:nvSpPr>
          <p:cNvPr id="8" name="Нижний колонтитул 7"/>
          <p:cNvSpPr>
            <a:spLocks noGrp="1"/>
          </p:cNvSpPr>
          <p:nvPr>
            <p:ph type="ftr" sz="quarter" idx="11"/>
          </p:nvPr>
        </p:nvSpPr>
        <p:spPr/>
        <p:txBody>
          <a:bodyPr/>
          <a:lstStyle/>
          <a:p>
            <a:pPr>
              <a:defRPr/>
            </a:pPr>
            <a:endParaRPr lang="ru-RU" altLang="ru-RU"/>
          </a:p>
        </p:txBody>
      </p:sp>
      <p:sp>
        <p:nvSpPr>
          <p:cNvPr id="9" name="Номер слайда 8"/>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endParaRPr lang="ru-RU" altLang="ru-RU"/>
          </a:p>
        </p:txBody>
      </p:sp>
      <p:sp>
        <p:nvSpPr>
          <p:cNvPr id="4" name="Нижний колонтитул 3"/>
          <p:cNvSpPr>
            <a:spLocks noGrp="1"/>
          </p:cNvSpPr>
          <p:nvPr>
            <p:ph type="ftr" sz="quarter" idx="11"/>
          </p:nvPr>
        </p:nvSpPr>
        <p:spPr/>
        <p:txBody>
          <a:bodyPr/>
          <a:lstStyle/>
          <a:p>
            <a:pPr>
              <a:defRPr/>
            </a:pPr>
            <a:endParaRPr lang="ru-RU" altLang="ru-RU"/>
          </a:p>
        </p:txBody>
      </p:sp>
      <p:sp>
        <p:nvSpPr>
          <p:cNvPr id="5" name="Номер слайда 4"/>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ltLang="ru-RU"/>
          </a:p>
        </p:txBody>
      </p:sp>
      <p:sp>
        <p:nvSpPr>
          <p:cNvPr id="3" name="Нижний колонтитул 2"/>
          <p:cNvSpPr>
            <a:spLocks noGrp="1"/>
          </p:cNvSpPr>
          <p:nvPr>
            <p:ph type="ftr" sz="quarter" idx="11"/>
          </p:nvPr>
        </p:nvSpPr>
        <p:spPr/>
        <p:txBody>
          <a:bodyPr/>
          <a:lstStyle/>
          <a:p>
            <a:pPr>
              <a:defRPr/>
            </a:pPr>
            <a:endParaRPr lang="ru-RU" altLang="ru-RU"/>
          </a:p>
        </p:txBody>
      </p:sp>
      <p:sp>
        <p:nvSpPr>
          <p:cNvPr id="4" name="Номер слайда 3"/>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endParaRPr lang="ru-RU" altLang="ru-RU"/>
          </a:p>
        </p:txBody>
      </p:sp>
      <p:sp>
        <p:nvSpPr>
          <p:cNvPr id="6" name="Нижний колонтитул 5"/>
          <p:cNvSpPr>
            <a:spLocks noGrp="1"/>
          </p:cNvSpPr>
          <p:nvPr>
            <p:ph type="ftr" sz="quarter" idx="11"/>
          </p:nvPr>
        </p:nvSpPr>
        <p:spPr/>
        <p:txBody>
          <a:bodyPr/>
          <a:lstStyle/>
          <a:p>
            <a:pPr>
              <a:defRPr/>
            </a:pPr>
            <a:endParaRPr lang="ru-RU" altLang="ru-RU"/>
          </a:p>
        </p:txBody>
      </p:sp>
      <p:sp>
        <p:nvSpPr>
          <p:cNvPr id="7" name="Номер слайда 6"/>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endParaRPr lang="ru-RU" altLang="ru-RU"/>
          </a:p>
        </p:txBody>
      </p:sp>
      <p:sp>
        <p:nvSpPr>
          <p:cNvPr id="6" name="Нижний колонтитул 5"/>
          <p:cNvSpPr>
            <a:spLocks noGrp="1"/>
          </p:cNvSpPr>
          <p:nvPr>
            <p:ph type="ftr" sz="quarter" idx="11"/>
          </p:nvPr>
        </p:nvSpPr>
        <p:spPr/>
        <p:txBody>
          <a:bodyPr/>
          <a:lstStyle/>
          <a:p>
            <a:pPr>
              <a:defRPr/>
            </a:pPr>
            <a:endParaRPr lang="ru-RU" altLang="ru-RU"/>
          </a:p>
        </p:txBody>
      </p:sp>
      <p:sp>
        <p:nvSpPr>
          <p:cNvPr id="7" name="Номер слайда 6"/>
          <p:cNvSpPr>
            <a:spLocks noGrp="1"/>
          </p:cNvSpPr>
          <p:nvPr>
            <p:ph type="sldNum" sz="quarter" idx="12"/>
          </p:nvPr>
        </p:nvSpPr>
        <p:spPr/>
        <p:txBody>
          <a:bodyPr/>
          <a:lstStyle/>
          <a:p>
            <a:pPr>
              <a:defRPr/>
            </a:pPr>
            <a:fld id="{94525FBA-4845-4BF9-9399-666BFDF57DA5}" type="slidenum">
              <a:rPr lang="ru-RU" altLang="ru-RU" smtClean="0"/>
              <a:pPr>
                <a:defRPr/>
              </a:pPr>
              <a:t>‹#›</a:t>
            </a:fld>
            <a:endParaRPr lang="ru-RU" alt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ru-RU" alt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lt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94525FBA-4845-4BF9-9399-666BFDF57DA5}" type="slidenum">
              <a:rPr lang="ru-RU" altLang="ru-RU" smtClean="0"/>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ru/imgres?imgurl=http://the100.ru/images/geniusez/id1004/20b7a3a4cca3e428bedb67484da1826e7_full.jpg&amp;imgrefurl=http://the100.ru/geniusez/einstein.html&amp;h=470&amp;w=360&amp;sz=39&amp;tbnid=ckjowI6gHqILiM:&amp;tbnh=129&amp;tbnw=99&amp;prev=/search?q=%D1%8D%D0%B9%D0%BD%D1%88%D1%82%D0%B5%D0%B9%D0%BD&amp;tbm=isch&amp;tbo=u&amp;zoom=1&amp;q=%D1%8D%D0%B9%D0%BD%D1%88%D1%82%D0%B5%D0%B9%D0%BD&amp;hl=ru&amp;usg=__NoDKJ1VjKEwY9uMBMe9-BlQvIzE=&amp;sa=X&amp;ei=xgmjTZznJcWdOq_pnTU&amp;ved=0CC4Q9QEwAQ"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ru/imgres?imgurl=http://www.ozon.ru/multimedia/audio_cd_covers/1001676886.jpg&amp;imgrefurl=http://www.ozon.ru/context/detail/id/5125657/&amp;usg=__9kjSCWSB0D6C0B7qBjYVFKCoFR0=&amp;h=200&amp;w=200&amp;sz=15&amp;hl=ru&amp;start=139&amp;zoom=1&amp;itbs=1&amp;tbnid=FwP0lvFys2OghM:&amp;tbnh=104&amp;tbnw=104&amp;prev=/search?q=%D1%8D%D0%BC%D0%BE%D1%86%D0%B8%D0%BE%D0%BD%D0%B0%D0%BB%D1%8C%D0%BD%D1%8B%D0%B9+%D0%B8%D0%BD%D1%82%D0%B5%D0%BB%D0%BB%D0%B5%D0%BA%D1%82+%D0%BA%D0%B0%D1%80%D1%82%D0%B8%D0%BD%D0%BA%D0%B8&amp;start=126&amp;hl=ru&amp;newwindow=1&amp;sa=N&amp;ndsp=18&amp;tbm=isch&amp;prmd=ivns&amp;ei=odSeTb76Ac2hOqeUxYY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4.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3.xml"/><Relationship Id="rId1" Type="http://schemas.openxmlformats.org/officeDocument/2006/relationships/vmlDrawing" Target="../drawings/vmlDrawing11.vml"/></Relationships>
</file>

<file path=ppt/slides/_rels/slide6.xml.rels><?xml version="1.0" encoding="UTF-8" standalone="yes"?>
<Relationships xmlns="http://schemas.openxmlformats.org/package/2006/relationships"><Relationship Id="rId3" Type="http://schemas.openxmlformats.org/officeDocument/2006/relationships/hyperlink" Target="http://www.kniga.ru/books/316383" TargetMode="External"/><Relationship Id="rId7"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www.bestpiar.ru/images/fb/0.jpg" TargetMode="Externa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ru-RU" altLang="ru-RU" smtClean="0"/>
              <a:t>Содержание курса</a:t>
            </a:r>
            <a:endParaRPr lang="en-US" altLang="ru-RU" smtClean="0"/>
          </a:p>
        </p:txBody>
      </p:sp>
      <p:sp>
        <p:nvSpPr>
          <p:cNvPr id="901123" name="Rectangle 3"/>
          <p:cNvSpPr>
            <a:spLocks noGrp="1" noChangeArrowheads="1"/>
          </p:cNvSpPr>
          <p:nvPr>
            <p:ph type="body" idx="4294967295"/>
          </p:nvPr>
        </p:nvSpPr>
        <p:spPr>
          <a:xfrm>
            <a:off x="0" y="1346200"/>
            <a:ext cx="8153400" cy="5345113"/>
          </a:xfrm>
          <a:noFill/>
        </p:spPr>
        <p:txBody>
          <a:bodyPr>
            <a:normAutofit lnSpcReduction="10000"/>
          </a:bodyPr>
          <a:lstStyle/>
          <a:p>
            <a:pPr marL="1787525" indent="-1787525" eaLnBrk="1" hangingPunct="1">
              <a:lnSpc>
                <a:spcPct val="90000"/>
              </a:lnSpc>
              <a:buFont typeface="Wingdings" pitchFamily="2" charset="2"/>
              <a:buNone/>
            </a:pPr>
            <a:r>
              <a:rPr lang="ru-RU" altLang="ru-RU" b="1" smtClean="0"/>
              <a:t>Модуль 1. Эмоциональный интеллект (</a:t>
            </a:r>
            <a:r>
              <a:rPr lang="en-US" altLang="ru-RU" b="1" smtClean="0"/>
              <a:t>EQ</a:t>
            </a:r>
            <a:r>
              <a:rPr lang="ru-RU" altLang="ru-RU" b="1" smtClean="0"/>
              <a:t>) как основа Лидерства</a:t>
            </a:r>
          </a:p>
          <a:p>
            <a:pPr marL="1787525" indent="-1787525" eaLnBrk="1" hangingPunct="1">
              <a:lnSpc>
                <a:spcPct val="90000"/>
              </a:lnSpc>
              <a:buFont typeface="Wingdings" pitchFamily="2" charset="2"/>
              <a:buNone/>
            </a:pPr>
            <a:r>
              <a:rPr lang="ru-RU" altLang="ru-RU" b="1" smtClean="0"/>
              <a:t>Модуль 2. Знакомство с эмоциями. Личный эмоциональный потенциал</a:t>
            </a:r>
          </a:p>
          <a:p>
            <a:pPr marL="1787525" indent="-1787525" eaLnBrk="1" hangingPunct="1">
              <a:lnSpc>
                <a:spcPct val="90000"/>
              </a:lnSpc>
              <a:buFont typeface="Wingdings" pitchFamily="2" charset="2"/>
              <a:buNone/>
            </a:pPr>
            <a:r>
              <a:rPr lang="ru-RU" altLang="ru-RU" b="1" smtClean="0"/>
              <a:t>Модуль 3. Самоконтроль. Управление  эмоциональными крайностями</a:t>
            </a:r>
          </a:p>
          <a:p>
            <a:pPr marL="1787525" indent="-1787525" eaLnBrk="1" hangingPunct="1">
              <a:lnSpc>
                <a:spcPct val="90000"/>
              </a:lnSpc>
              <a:buFont typeface="Wingdings" pitchFamily="2" charset="2"/>
              <a:buNone/>
            </a:pPr>
            <a:r>
              <a:rPr lang="ru-RU" altLang="ru-RU" b="1" smtClean="0"/>
              <a:t>Модуль 4. Социальная чуткость как способность понять партнера и ситуацию</a:t>
            </a:r>
          </a:p>
          <a:p>
            <a:pPr marL="1787525" indent="-1787525" eaLnBrk="1" hangingPunct="1">
              <a:lnSpc>
                <a:spcPct val="90000"/>
              </a:lnSpc>
              <a:buFont typeface="Wingdings" pitchFamily="2" charset="2"/>
              <a:buNone/>
            </a:pPr>
            <a:r>
              <a:rPr lang="ru-RU" altLang="ru-RU" b="1" smtClean="0"/>
              <a:t>Модуль 5. Управление отношениями. Эмоциональное Лидерство в действии</a:t>
            </a:r>
          </a:p>
          <a:p>
            <a:pPr marL="1787525" indent="-1787525" eaLnBrk="1" hangingPunct="1">
              <a:lnSpc>
                <a:spcPct val="90000"/>
              </a:lnSpc>
              <a:buFont typeface="Wingdings" pitchFamily="2" charset="2"/>
              <a:buNone/>
            </a:pPr>
            <a:endParaRPr lang="ru-RU" altLang="ru-RU" b="1"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901123">
                                            <p:txEl>
                                              <p:pRg st="0" end="0"/>
                                            </p:txEl>
                                          </p:spTgt>
                                        </p:tgtEl>
                                        <p:attrNameLst>
                                          <p:attrName>style.visibility</p:attrName>
                                        </p:attrNameLst>
                                      </p:cBhvr>
                                      <p:to>
                                        <p:strVal val="visible"/>
                                      </p:to>
                                    </p:set>
                                    <p:animEffect transition="in" filter="wipe(left)">
                                      <p:cBhvr>
                                        <p:cTn id="7" dur="500"/>
                                        <p:tgtEl>
                                          <p:spTgt spid="901123">
                                            <p:txEl>
                                              <p:pRg st="0" end="0"/>
                                            </p:txEl>
                                          </p:spTgt>
                                        </p:tgtEl>
                                      </p:cBhvr>
                                    </p:animEffect>
                                  </p:childTnLst>
                                </p:cTn>
                              </p:par>
                            </p:childTnLst>
                          </p:cTn>
                        </p:par>
                        <p:par>
                          <p:cTn id="8" fill="hold" nodeType="afterGroup">
                            <p:stCondLst>
                              <p:cond delay="1500"/>
                            </p:stCondLst>
                            <p:childTnLst>
                              <p:par>
                                <p:cTn id="9" presetID="22" presetClass="entr" presetSubtype="8" fill="hold" grpId="0" nodeType="afterEffect">
                                  <p:stCondLst>
                                    <p:cond delay="1000"/>
                                  </p:stCondLst>
                                  <p:childTnLst>
                                    <p:set>
                                      <p:cBhvr>
                                        <p:cTn id="10" dur="1" fill="hold">
                                          <p:stCondLst>
                                            <p:cond delay="0"/>
                                          </p:stCondLst>
                                        </p:cTn>
                                        <p:tgtEl>
                                          <p:spTgt spid="901123">
                                            <p:txEl>
                                              <p:pRg st="1" end="1"/>
                                            </p:txEl>
                                          </p:spTgt>
                                        </p:tgtEl>
                                        <p:attrNameLst>
                                          <p:attrName>style.visibility</p:attrName>
                                        </p:attrNameLst>
                                      </p:cBhvr>
                                      <p:to>
                                        <p:strVal val="visible"/>
                                      </p:to>
                                    </p:set>
                                    <p:animEffect transition="in" filter="wipe(left)">
                                      <p:cBhvr>
                                        <p:cTn id="11" dur="500"/>
                                        <p:tgtEl>
                                          <p:spTgt spid="901123">
                                            <p:txEl>
                                              <p:pRg st="1" end="1"/>
                                            </p:txEl>
                                          </p:spTgt>
                                        </p:tgtEl>
                                      </p:cBhvr>
                                    </p:animEffect>
                                  </p:childTnLst>
                                </p:cTn>
                              </p:par>
                            </p:childTnLst>
                          </p:cTn>
                        </p:par>
                        <p:par>
                          <p:cTn id="12" fill="hold" nodeType="afterGroup">
                            <p:stCondLst>
                              <p:cond delay="3000"/>
                            </p:stCondLst>
                            <p:childTnLst>
                              <p:par>
                                <p:cTn id="13" presetID="22" presetClass="entr" presetSubtype="8" fill="hold" grpId="0" nodeType="afterEffect">
                                  <p:stCondLst>
                                    <p:cond delay="1000"/>
                                  </p:stCondLst>
                                  <p:childTnLst>
                                    <p:set>
                                      <p:cBhvr>
                                        <p:cTn id="14" dur="1" fill="hold">
                                          <p:stCondLst>
                                            <p:cond delay="0"/>
                                          </p:stCondLst>
                                        </p:cTn>
                                        <p:tgtEl>
                                          <p:spTgt spid="901123">
                                            <p:txEl>
                                              <p:pRg st="2" end="2"/>
                                            </p:txEl>
                                          </p:spTgt>
                                        </p:tgtEl>
                                        <p:attrNameLst>
                                          <p:attrName>style.visibility</p:attrName>
                                        </p:attrNameLst>
                                      </p:cBhvr>
                                      <p:to>
                                        <p:strVal val="visible"/>
                                      </p:to>
                                    </p:set>
                                    <p:animEffect transition="in" filter="wipe(left)">
                                      <p:cBhvr>
                                        <p:cTn id="15" dur="500"/>
                                        <p:tgtEl>
                                          <p:spTgt spid="901123">
                                            <p:txEl>
                                              <p:pRg st="2" end="2"/>
                                            </p:txEl>
                                          </p:spTgt>
                                        </p:tgtEl>
                                      </p:cBhvr>
                                    </p:animEffect>
                                  </p:childTnLst>
                                </p:cTn>
                              </p:par>
                            </p:childTnLst>
                          </p:cTn>
                        </p:par>
                        <p:par>
                          <p:cTn id="16" fill="hold" nodeType="afterGroup">
                            <p:stCondLst>
                              <p:cond delay="4500"/>
                            </p:stCondLst>
                            <p:childTnLst>
                              <p:par>
                                <p:cTn id="17" presetID="22" presetClass="entr" presetSubtype="8" fill="hold" grpId="0" nodeType="afterEffect">
                                  <p:stCondLst>
                                    <p:cond delay="1000"/>
                                  </p:stCondLst>
                                  <p:childTnLst>
                                    <p:set>
                                      <p:cBhvr>
                                        <p:cTn id="18" dur="1" fill="hold">
                                          <p:stCondLst>
                                            <p:cond delay="0"/>
                                          </p:stCondLst>
                                        </p:cTn>
                                        <p:tgtEl>
                                          <p:spTgt spid="901123">
                                            <p:txEl>
                                              <p:pRg st="3" end="3"/>
                                            </p:txEl>
                                          </p:spTgt>
                                        </p:tgtEl>
                                        <p:attrNameLst>
                                          <p:attrName>style.visibility</p:attrName>
                                        </p:attrNameLst>
                                      </p:cBhvr>
                                      <p:to>
                                        <p:strVal val="visible"/>
                                      </p:to>
                                    </p:set>
                                    <p:animEffect transition="in" filter="wipe(left)">
                                      <p:cBhvr>
                                        <p:cTn id="19" dur="500"/>
                                        <p:tgtEl>
                                          <p:spTgt spid="901123">
                                            <p:txEl>
                                              <p:pRg st="3" end="3"/>
                                            </p:txEl>
                                          </p:spTgt>
                                        </p:tgtEl>
                                      </p:cBhvr>
                                    </p:animEffect>
                                  </p:childTnLst>
                                </p:cTn>
                              </p:par>
                            </p:childTnLst>
                          </p:cTn>
                        </p:par>
                        <p:par>
                          <p:cTn id="20" fill="hold" nodeType="afterGroup">
                            <p:stCondLst>
                              <p:cond delay="6000"/>
                            </p:stCondLst>
                            <p:childTnLst>
                              <p:par>
                                <p:cTn id="21" presetID="22" presetClass="entr" presetSubtype="8" fill="hold" grpId="0" nodeType="afterEffect">
                                  <p:stCondLst>
                                    <p:cond delay="1000"/>
                                  </p:stCondLst>
                                  <p:childTnLst>
                                    <p:set>
                                      <p:cBhvr>
                                        <p:cTn id="22" dur="1" fill="hold">
                                          <p:stCondLst>
                                            <p:cond delay="0"/>
                                          </p:stCondLst>
                                        </p:cTn>
                                        <p:tgtEl>
                                          <p:spTgt spid="901123">
                                            <p:txEl>
                                              <p:pRg st="4" end="4"/>
                                            </p:txEl>
                                          </p:spTgt>
                                        </p:tgtEl>
                                        <p:attrNameLst>
                                          <p:attrName>style.visibility</p:attrName>
                                        </p:attrNameLst>
                                      </p:cBhvr>
                                      <p:to>
                                        <p:strVal val="visible"/>
                                      </p:to>
                                    </p:set>
                                    <p:animEffect transition="in" filter="wipe(left)">
                                      <p:cBhvr>
                                        <p:cTn id="23" dur="500"/>
                                        <p:tgtEl>
                                          <p:spTgt spid="901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23" grpId="0" build="p" autoUpdateAnimBg="0" advAuto="100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ru-RU" altLang="ru-RU" smtClean="0"/>
              <a:t>Интеллект </a:t>
            </a:r>
            <a:r>
              <a:rPr lang="en-US" altLang="ru-RU" smtClean="0"/>
              <a:t>IQ</a:t>
            </a:r>
            <a:endParaRPr lang="ru-RU" altLang="ru-RU" smtClean="0"/>
          </a:p>
        </p:txBody>
      </p:sp>
      <p:sp>
        <p:nvSpPr>
          <p:cNvPr id="19459" name="Rectangle 5"/>
          <p:cNvSpPr>
            <a:spLocks noGrp="1" noChangeArrowheads="1"/>
          </p:cNvSpPr>
          <p:nvPr>
            <p:ph sz="half" idx="1"/>
          </p:nvPr>
        </p:nvSpPr>
        <p:spPr/>
        <p:txBody>
          <a:bodyPr/>
          <a:lstStyle/>
          <a:p>
            <a:pPr eaLnBrk="1" hangingPunct="1">
              <a:buFont typeface="Wingdings" pitchFamily="2" charset="2"/>
              <a:buNone/>
            </a:pPr>
            <a:endParaRPr lang="ru-RU" altLang="ru-RU" sz="2400" smtClean="0"/>
          </a:p>
          <a:p>
            <a:pPr eaLnBrk="1" hangingPunct="1">
              <a:buFont typeface="Wingdings" pitchFamily="2" charset="2"/>
              <a:buNone/>
            </a:pPr>
            <a:endParaRPr lang="ru-RU" altLang="ru-RU" sz="2400" smtClean="0"/>
          </a:p>
          <a:p>
            <a:pPr eaLnBrk="1" hangingPunct="1">
              <a:buFont typeface="Wingdings" pitchFamily="2" charset="2"/>
              <a:buNone/>
            </a:pPr>
            <a:r>
              <a:rPr lang="ru-RU" altLang="ru-RU" sz="2400" smtClean="0"/>
              <a:t>«Мы должны постараться не сделать интеллект нашим Богом.... Он не может управлять. Он может только служить.»</a:t>
            </a:r>
          </a:p>
          <a:p>
            <a:pPr eaLnBrk="1" hangingPunct="1">
              <a:buFont typeface="Wingdings" pitchFamily="2" charset="2"/>
              <a:buNone/>
            </a:pPr>
            <a:endParaRPr lang="ru-RU" altLang="ru-RU" sz="2400" smtClean="0"/>
          </a:p>
          <a:p>
            <a:pPr algn="r" eaLnBrk="1" hangingPunct="1">
              <a:buFont typeface="Wingdings" pitchFamily="2" charset="2"/>
              <a:buNone/>
            </a:pPr>
            <a:r>
              <a:rPr lang="ru-RU" altLang="ru-RU" sz="2400" i="1" smtClean="0"/>
              <a:t>Альберт Эйештейн</a:t>
            </a:r>
          </a:p>
        </p:txBody>
      </p:sp>
      <p:pic>
        <p:nvPicPr>
          <p:cNvPr id="19460" name="Picture 10" descr="20b7a3a4cca3e428bedb67484da1826e7_full">
            <a:hlinkClick r:id="rId3"/>
          </p:cNvPr>
          <p:cNvPicPr>
            <a:picLocks noChangeAspect="1" noChangeArrowheads="1"/>
          </p:cNvPicPr>
          <p:nvPr/>
        </p:nvPicPr>
        <p:blipFill>
          <a:blip r:embed="rId4" cstate="print"/>
          <a:srcRect/>
          <a:stretch>
            <a:fillRect/>
          </a:stretch>
        </p:blipFill>
        <p:spPr bwMode="auto">
          <a:xfrm>
            <a:off x="6234113" y="2190750"/>
            <a:ext cx="1944687"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title"/>
          </p:nvPr>
        </p:nvSpPr>
        <p:spPr/>
        <p:txBody>
          <a:bodyPr/>
          <a:lstStyle/>
          <a:p>
            <a:pPr eaLnBrk="1" hangingPunct="1"/>
            <a:r>
              <a:rPr lang="ru-RU" altLang="ru-RU" sz="3200" smtClean="0"/>
              <a:t>Эмоциональный интеллект Лидера</a:t>
            </a:r>
          </a:p>
        </p:txBody>
      </p:sp>
      <p:sp>
        <p:nvSpPr>
          <p:cNvPr id="20483" name="Rectangle 8"/>
          <p:cNvSpPr>
            <a:spLocks noGrp="1" noChangeArrowheads="1"/>
          </p:cNvSpPr>
          <p:nvPr>
            <p:ph sz="half" idx="1"/>
          </p:nvPr>
        </p:nvSpPr>
        <p:spPr/>
        <p:txBody>
          <a:bodyPr/>
          <a:lstStyle/>
          <a:p>
            <a:pPr algn="ctr" eaLnBrk="1" hangingPunct="1">
              <a:buFont typeface="Wingdings" pitchFamily="2" charset="2"/>
              <a:buNone/>
            </a:pPr>
            <a:r>
              <a:rPr lang="ru-RU" altLang="ru-RU" sz="3200" b="1" i="1" smtClean="0"/>
              <a:t>Умение лидера</a:t>
            </a:r>
          </a:p>
          <a:p>
            <a:pPr algn="ctr" eaLnBrk="1" hangingPunct="1">
              <a:buFont typeface="Wingdings" pitchFamily="2" charset="2"/>
              <a:buNone/>
            </a:pPr>
            <a:r>
              <a:rPr lang="ru-RU" altLang="ru-RU" sz="3200" b="1" i="1" smtClean="0"/>
              <a:t>управлять собой и</a:t>
            </a:r>
          </a:p>
          <a:p>
            <a:pPr algn="ctr" eaLnBrk="1" hangingPunct="1">
              <a:buFont typeface="Wingdings" pitchFamily="2" charset="2"/>
              <a:buNone/>
            </a:pPr>
            <a:r>
              <a:rPr lang="ru-RU" altLang="ru-RU" sz="3200" b="1" i="1" smtClean="0"/>
              <a:t>отношениями с</a:t>
            </a:r>
          </a:p>
          <a:p>
            <a:pPr algn="ctr" eaLnBrk="1" hangingPunct="1">
              <a:buFont typeface="Wingdings" pitchFamily="2" charset="2"/>
              <a:buNone/>
            </a:pPr>
            <a:r>
              <a:rPr lang="ru-RU" altLang="ru-RU" sz="3200" b="1" i="1" smtClean="0"/>
              <a:t>другими</a:t>
            </a:r>
          </a:p>
          <a:p>
            <a:pPr algn="ctr" eaLnBrk="1" hangingPunct="1">
              <a:buFont typeface="Wingdings" pitchFamily="2" charset="2"/>
              <a:buNone/>
            </a:pPr>
            <a:r>
              <a:rPr lang="ru-RU" altLang="ru-RU" sz="3200" b="1" i="1" smtClean="0"/>
              <a:t>людьми</a:t>
            </a:r>
          </a:p>
        </p:txBody>
      </p:sp>
      <p:pic>
        <p:nvPicPr>
          <p:cNvPr id="20484" name="Picture 5" descr="Эмоциональный интеллект EQ"/>
          <p:cNvPicPr>
            <a:picLocks noChangeAspect="1" noChangeArrowheads="1"/>
          </p:cNvPicPr>
          <p:nvPr/>
        </p:nvPicPr>
        <p:blipFill>
          <a:blip r:embed="rId3" cstate="print"/>
          <a:srcRect/>
          <a:stretch>
            <a:fillRect/>
          </a:stretch>
        </p:blipFill>
        <p:spPr bwMode="auto">
          <a:xfrm>
            <a:off x="457200" y="2133600"/>
            <a:ext cx="4038600" cy="273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44488" y="0"/>
            <a:ext cx="8621712" cy="1139825"/>
          </a:xfrm>
        </p:spPr>
        <p:txBody>
          <a:bodyPr/>
          <a:lstStyle/>
          <a:p>
            <a:pPr eaLnBrk="1" hangingPunct="1"/>
            <a:r>
              <a:rPr lang="ru-RU" altLang="ru-RU" sz="3200" smtClean="0"/>
              <a:t>Четыре области </a:t>
            </a:r>
            <a:r>
              <a:rPr lang="en-US" altLang="ru-RU" sz="3200" smtClean="0"/>
              <a:t>EQ </a:t>
            </a:r>
            <a:endParaRPr lang="ru-RU" altLang="ru-RU" sz="2000" smtClean="0"/>
          </a:p>
        </p:txBody>
      </p:sp>
      <p:sp>
        <p:nvSpPr>
          <p:cNvPr id="834563" name="Rectangle 3"/>
          <p:cNvSpPr>
            <a:spLocks noGrp="1" noChangeArrowheads="1"/>
          </p:cNvSpPr>
          <p:nvPr>
            <p:ph idx="1"/>
          </p:nvPr>
        </p:nvSpPr>
        <p:spPr>
          <a:xfrm>
            <a:off x="457200" y="2085975"/>
            <a:ext cx="4633913" cy="3525838"/>
          </a:xfrm>
        </p:spPr>
        <p:txBody>
          <a:bodyPr/>
          <a:lstStyle/>
          <a:p>
            <a:pPr eaLnBrk="1" hangingPunct="1"/>
            <a:r>
              <a:rPr lang="ru-RU" altLang="ru-RU" sz="2400" b="1" smtClean="0"/>
              <a:t>Самосознание</a:t>
            </a:r>
          </a:p>
          <a:p>
            <a:pPr eaLnBrk="1" hangingPunct="1"/>
            <a:endParaRPr lang="ru-RU" altLang="ru-RU" sz="2400" b="1" smtClean="0"/>
          </a:p>
          <a:p>
            <a:pPr eaLnBrk="1" hangingPunct="1"/>
            <a:r>
              <a:rPr lang="ru-RU" altLang="ru-RU" sz="2400" b="1" smtClean="0"/>
              <a:t>Самоконтроль</a:t>
            </a:r>
          </a:p>
          <a:p>
            <a:pPr eaLnBrk="1" hangingPunct="1"/>
            <a:endParaRPr lang="ru-RU" altLang="ru-RU" sz="2400" b="1" smtClean="0"/>
          </a:p>
          <a:p>
            <a:pPr eaLnBrk="1" hangingPunct="1"/>
            <a:r>
              <a:rPr lang="ru-RU" altLang="ru-RU" sz="2400" b="1" smtClean="0"/>
              <a:t>Социальная чуткость</a:t>
            </a:r>
          </a:p>
          <a:p>
            <a:pPr eaLnBrk="1" hangingPunct="1"/>
            <a:endParaRPr lang="ru-RU" altLang="ru-RU" sz="2400" b="1" smtClean="0"/>
          </a:p>
          <a:p>
            <a:pPr eaLnBrk="1" hangingPunct="1"/>
            <a:r>
              <a:rPr lang="ru-RU" altLang="ru-RU" sz="2400" b="1" smtClean="0"/>
              <a:t>Управление отношениями</a:t>
            </a:r>
          </a:p>
          <a:p>
            <a:pPr eaLnBrk="1" hangingPunct="1"/>
            <a:endParaRPr lang="ru-RU" altLang="ru-RU" sz="2400" b="1" smtClean="0"/>
          </a:p>
        </p:txBody>
      </p:sp>
      <p:sp>
        <p:nvSpPr>
          <p:cNvPr id="834564" name="Oval 4"/>
          <p:cNvSpPr>
            <a:spLocks noChangeArrowheads="1"/>
          </p:cNvSpPr>
          <p:nvPr/>
        </p:nvSpPr>
        <p:spPr bwMode="auto">
          <a:xfrm>
            <a:off x="5329238" y="3541713"/>
            <a:ext cx="3140075" cy="3140075"/>
          </a:xfrm>
          <a:prstGeom prst="ellipse">
            <a:avLst/>
          </a:prstGeom>
          <a:solidFill>
            <a:srgbClr val="99FF99"/>
          </a:solidFill>
          <a:ln w="9525">
            <a:solidFill>
              <a:schemeClr val="tx1"/>
            </a:solidFill>
            <a:round/>
            <a:headEnd/>
            <a:tailEnd/>
          </a:ln>
          <a:effectLst/>
        </p:spPr>
        <p:txBody>
          <a:bodyPr wrap="none" anchor="ctr"/>
          <a:lstStyle/>
          <a:p>
            <a:endParaRPr lang="ru-RU"/>
          </a:p>
        </p:txBody>
      </p:sp>
      <p:sp>
        <p:nvSpPr>
          <p:cNvPr id="834565" name="WordArt 5"/>
          <p:cNvSpPr>
            <a:spLocks noChangeArrowheads="1" noChangeShapeType="1" noTextEdit="1"/>
          </p:cNvSpPr>
          <p:nvPr/>
        </p:nvSpPr>
        <p:spPr bwMode="auto">
          <a:xfrm>
            <a:off x="5400675" y="4294188"/>
            <a:ext cx="3071813" cy="2387600"/>
          </a:xfrm>
          <a:prstGeom prst="rect">
            <a:avLst/>
          </a:prstGeom>
        </p:spPr>
        <p:txBody>
          <a:bodyPr spcFirstLastPara="1" wrap="none" fromWordArt="1">
            <a:prstTxWarp prst="textArchDown">
              <a:avLst>
                <a:gd name="adj" fmla="val 0"/>
              </a:avLst>
            </a:prstTxWarp>
          </a:bodyPr>
          <a:lstStyle/>
          <a:p>
            <a:r>
              <a:rPr lang="ru-RU" sz="3600" b="1" kern="10">
                <a:ln w="9525">
                  <a:solidFill>
                    <a:srgbClr val="000000"/>
                  </a:solidFill>
                  <a:round/>
                  <a:headEnd/>
                  <a:tailEnd/>
                </a:ln>
                <a:solidFill>
                  <a:srgbClr val="CC0099"/>
                </a:solidFill>
                <a:latin typeface="Arial"/>
                <a:cs typeface="Arial"/>
              </a:rPr>
              <a:t>отношения с другими</a:t>
            </a:r>
          </a:p>
        </p:txBody>
      </p:sp>
      <p:sp>
        <p:nvSpPr>
          <p:cNvPr id="834566" name="Oval 6"/>
          <p:cNvSpPr>
            <a:spLocks noChangeArrowheads="1"/>
          </p:cNvSpPr>
          <p:nvPr/>
        </p:nvSpPr>
        <p:spPr bwMode="auto">
          <a:xfrm>
            <a:off x="4292600" y="2252663"/>
            <a:ext cx="1036638" cy="1036637"/>
          </a:xfrm>
          <a:prstGeom prst="ellipse">
            <a:avLst/>
          </a:prstGeom>
          <a:solidFill>
            <a:srgbClr val="99FFCC"/>
          </a:solidFill>
          <a:ln w="9525">
            <a:solidFill>
              <a:schemeClr val="tx1"/>
            </a:solidFill>
            <a:round/>
            <a:headEnd/>
            <a:tailEnd/>
          </a:ln>
          <a:effectLst/>
        </p:spPr>
        <p:txBody>
          <a:bodyPr wrap="none" anchor="ctr"/>
          <a:lstStyle/>
          <a:p>
            <a:r>
              <a:rPr lang="ru-RU" altLang="ru-RU" sz="4000">
                <a:solidFill>
                  <a:schemeClr val="tx2"/>
                </a:solidFill>
                <a:latin typeface="Arial Black" pitchFamily="34" charset="0"/>
              </a:rPr>
              <a:t>Я</a:t>
            </a:r>
          </a:p>
        </p:txBody>
      </p:sp>
      <p:sp>
        <p:nvSpPr>
          <p:cNvPr id="834567" name="Line 7"/>
          <p:cNvSpPr>
            <a:spLocks noChangeShapeType="1"/>
          </p:cNvSpPr>
          <p:nvPr/>
        </p:nvSpPr>
        <p:spPr bwMode="auto">
          <a:xfrm flipV="1">
            <a:off x="4806950" y="3022600"/>
            <a:ext cx="0" cy="266700"/>
          </a:xfrm>
          <a:prstGeom prst="line">
            <a:avLst/>
          </a:prstGeom>
          <a:noFill/>
          <a:ln w="57150">
            <a:solidFill>
              <a:srgbClr val="800080"/>
            </a:solidFill>
            <a:round/>
            <a:headEnd/>
            <a:tailEnd type="triangle" w="med" len="med"/>
          </a:ln>
          <a:effectLst/>
        </p:spPr>
        <p:txBody>
          <a:bodyPr/>
          <a:lstStyle/>
          <a:p>
            <a:endParaRPr lang="ru-RU"/>
          </a:p>
        </p:txBody>
      </p:sp>
      <p:sp>
        <p:nvSpPr>
          <p:cNvPr id="834568" name="Line 8"/>
          <p:cNvSpPr>
            <a:spLocks noChangeShapeType="1"/>
          </p:cNvSpPr>
          <p:nvPr/>
        </p:nvSpPr>
        <p:spPr bwMode="auto">
          <a:xfrm rot="5400000" flipH="1" flipV="1">
            <a:off x="4432300" y="2657475"/>
            <a:ext cx="0" cy="266700"/>
          </a:xfrm>
          <a:prstGeom prst="line">
            <a:avLst/>
          </a:prstGeom>
          <a:noFill/>
          <a:ln w="57150">
            <a:solidFill>
              <a:srgbClr val="800080"/>
            </a:solidFill>
            <a:round/>
            <a:headEnd/>
            <a:tailEnd type="triangle" w="med" len="med"/>
          </a:ln>
          <a:effectLst/>
        </p:spPr>
        <p:txBody>
          <a:bodyPr/>
          <a:lstStyle/>
          <a:p>
            <a:endParaRPr lang="ru-RU"/>
          </a:p>
        </p:txBody>
      </p:sp>
      <p:sp>
        <p:nvSpPr>
          <p:cNvPr id="834569" name="Line 9"/>
          <p:cNvSpPr>
            <a:spLocks noChangeShapeType="1"/>
          </p:cNvSpPr>
          <p:nvPr/>
        </p:nvSpPr>
        <p:spPr bwMode="auto">
          <a:xfrm rot="16200000" flipV="1">
            <a:off x="5187950" y="2657475"/>
            <a:ext cx="0" cy="266700"/>
          </a:xfrm>
          <a:prstGeom prst="line">
            <a:avLst/>
          </a:prstGeom>
          <a:noFill/>
          <a:ln w="57150">
            <a:solidFill>
              <a:srgbClr val="800080"/>
            </a:solidFill>
            <a:round/>
            <a:headEnd/>
            <a:tailEnd type="triangle" w="med" len="med"/>
          </a:ln>
          <a:effectLst/>
        </p:spPr>
        <p:txBody>
          <a:bodyPr/>
          <a:lstStyle/>
          <a:p>
            <a:endParaRPr lang="ru-RU"/>
          </a:p>
        </p:txBody>
      </p:sp>
      <p:sp>
        <p:nvSpPr>
          <p:cNvPr id="834570" name="Line 10"/>
          <p:cNvSpPr>
            <a:spLocks noChangeShapeType="1"/>
          </p:cNvSpPr>
          <p:nvPr/>
        </p:nvSpPr>
        <p:spPr bwMode="auto">
          <a:xfrm>
            <a:off x="4806950" y="2252663"/>
            <a:ext cx="0" cy="266700"/>
          </a:xfrm>
          <a:prstGeom prst="line">
            <a:avLst/>
          </a:prstGeom>
          <a:noFill/>
          <a:ln w="57150">
            <a:solidFill>
              <a:srgbClr val="800080"/>
            </a:solidFill>
            <a:round/>
            <a:headEnd/>
            <a:tailEnd type="triangle" w="med" len="med"/>
          </a:ln>
          <a:effectLst/>
        </p:spPr>
        <p:txBody>
          <a:bodyPr/>
          <a:lstStyle/>
          <a:p>
            <a:endParaRPr lang="ru-RU"/>
          </a:p>
        </p:txBody>
      </p:sp>
      <p:grpSp>
        <p:nvGrpSpPr>
          <p:cNvPr id="834571" name="Group 11"/>
          <p:cNvGrpSpPr>
            <a:grpSpLocks/>
          </p:cNvGrpSpPr>
          <p:nvPr/>
        </p:nvGrpSpPr>
        <p:grpSpPr bwMode="auto">
          <a:xfrm>
            <a:off x="6384925" y="4654550"/>
            <a:ext cx="1036638" cy="1036638"/>
            <a:chOff x="4126" y="1314"/>
            <a:chExt cx="653" cy="653"/>
          </a:xfrm>
        </p:grpSpPr>
        <p:sp>
          <p:nvSpPr>
            <p:cNvPr id="21521" name="Oval 12"/>
            <p:cNvSpPr>
              <a:spLocks noChangeArrowheads="1"/>
            </p:cNvSpPr>
            <p:nvPr/>
          </p:nvSpPr>
          <p:spPr bwMode="auto">
            <a:xfrm>
              <a:off x="4126" y="1314"/>
              <a:ext cx="653" cy="653"/>
            </a:xfrm>
            <a:prstGeom prst="ellipse">
              <a:avLst/>
            </a:prstGeom>
            <a:solidFill>
              <a:srgbClr val="99FFCC"/>
            </a:solidFill>
            <a:ln w="9525">
              <a:solidFill>
                <a:schemeClr val="tx1"/>
              </a:solidFill>
              <a:round/>
              <a:headEnd/>
              <a:tailEnd/>
            </a:ln>
            <a:effectLst/>
          </p:spPr>
          <p:txBody>
            <a:bodyPr wrap="none" anchor="ctr"/>
            <a:lstStyle/>
            <a:p>
              <a:r>
                <a:rPr lang="ru-RU" altLang="ru-RU" sz="4000">
                  <a:solidFill>
                    <a:schemeClr val="tx2"/>
                  </a:solidFill>
                  <a:latin typeface="Arial Black" pitchFamily="34" charset="0"/>
                </a:rPr>
                <a:t>Я</a:t>
              </a:r>
            </a:p>
          </p:txBody>
        </p:sp>
        <p:sp>
          <p:nvSpPr>
            <p:cNvPr id="21522" name="Line 13"/>
            <p:cNvSpPr>
              <a:spLocks noChangeShapeType="1"/>
            </p:cNvSpPr>
            <p:nvPr/>
          </p:nvSpPr>
          <p:spPr bwMode="auto">
            <a:xfrm flipV="1">
              <a:off x="4450" y="1799"/>
              <a:ext cx="0" cy="168"/>
            </a:xfrm>
            <a:prstGeom prst="line">
              <a:avLst/>
            </a:prstGeom>
            <a:noFill/>
            <a:ln w="57150">
              <a:solidFill>
                <a:srgbClr val="800080"/>
              </a:solidFill>
              <a:round/>
              <a:headEnd/>
              <a:tailEnd type="triangle" w="med" len="med"/>
            </a:ln>
            <a:effectLst/>
          </p:spPr>
          <p:txBody>
            <a:bodyPr/>
            <a:lstStyle/>
            <a:p>
              <a:endParaRPr lang="ru-RU"/>
            </a:p>
          </p:txBody>
        </p:sp>
        <p:sp>
          <p:nvSpPr>
            <p:cNvPr id="21523" name="Line 14"/>
            <p:cNvSpPr>
              <a:spLocks noChangeShapeType="1"/>
            </p:cNvSpPr>
            <p:nvPr/>
          </p:nvSpPr>
          <p:spPr bwMode="auto">
            <a:xfrm rot="5400000" flipH="1" flipV="1">
              <a:off x="4214" y="1569"/>
              <a:ext cx="0" cy="168"/>
            </a:xfrm>
            <a:prstGeom prst="line">
              <a:avLst/>
            </a:prstGeom>
            <a:noFill/>
            <a:ln w="57150">
              <a:solidFill>
                <a:srgbClr val="800080"/>
              </a:solidFill>
              <a:round/>
              <a:headEnd/>
              <a:tailEnd type="triangle" w="med" len="med"/>
            </a:ln>
            <a:effectLst/>
          </p:spPr>
          <p:txBody>
            <a:bodyPr/>
            <a:lstStyle/>
            <a:p>
              <a:endParaRPr lang="ru-RU"/>
            </a:p>
          </p:txBody>
        </p:sp>
        <p:sp>
          <p:nvSpPr>
            <p:cNvPr id="21524" name="Line 15"/>
            <p:cNvSpPr>
              <a:spLocks noChangeShapeType="1"/>
            </p:cNvSpPr>
            <p:nvPr/>
          </p:nvSpPr>
          <p:spPr bwMode="auto">
            <a:xfrm rot="16200000" flipV="1">
              <a:off x="4690" y="1569"/>
              <a:ext cx="0" cy="168"/>
            </a:xfrm>
            <a:prstGeom prst="line">
              <a:avLst/>
            </a:prstGeom>
            <a:noFill/>
            <a:ln w="57150">
              <a:solidFill>
                <a:srgbClr val="800080"/>
              </a:solidFill>
              <a:round/>
              <a:headEnd/>
              <a:tailEnd type="triangle" w="med" len="med"/>
            </a:ln>
            <a:effectLst/>
          </p:spPr>
          <p:txBody>
            <a:bodyPr/>
            <a:lstStyle/>
            <a:p>
              <a:endParaRPr lang="ru-RU"/>
            </a:p>
          </p:txBody>
        </p:sp>
        <p:sp>
          <p:nvSpPr>
            <p:cNvPr id="21525" name="Line 16"/>
            <p:cNvSpPr>
              <a:spLocks noChangeShapeType="1"/>
            </p:cNvSpPr>
            <p:nvPr/>
          </p:nvSpPr>
          <p:spPr bwMode="auto">
            <a:xfrm>
              <a:off x="4450" y="1314"/>
              <a:ext cx="0" cy="168"/>
            </a:xfrm>
            <a:prstGeom prst="line">
              <a:avLst/>
            </a:prstGeom>
            <a:noFill/>
            <a:ln w="57150">
              <a:solidFill>
                <a:srgbClr val="800080"/>
              </a:solidFill>
              <a:round/>
              <a:headEnd/>
              <a:tailEnd type="triangle" w="med" len="med"/>
            </a:ln>
            <a:effectLst/>
          </p:spPr>
          <p:txBody>
            <a:bodyPr/>
            <a:lstStyle/>
            <a:p>
              <a:endParaRPr lang="ru-RU"/>
            </a:p>
          </p:txBody>
        </p:sp>
      </p:grpSp>
      <p:grpSp>
        <p:nvGrpSpPr>
          <p:cNvPr id="834577" name="Group 17"/>
          <p:cNvGrpSpPr>
            <a:grpSpLocks/>
          </p:cNvGrpSpPr>
          <p:nvPr/>
        </p:nvGrpSpPr>
        <p:grpSpPr bwMode="auto">
          <a:xfrm rot="-2397453">
            <a:off x="5861050" y="4246563"/>
            <a:ext cx="2030413" cy="2044700"/>
            <a:chOff x="4026" y="1216"/>
            <a:chExt cx="946" cy="964"/>
          </a:xfrm>
        </p:grpSpPr>
        <p:sp>
          <p:nvSpPr>
            <p:cNvPr id="21517" name="Line 18"/>
            <p:cNvSpPr>
              <a:spLocks noChangeShapeType="1"/>
            </p:cNvSpPr>
            <p:nvPr/>
          </p:nvSpPr>
          <p:spPr bwMode="auto">
            <a:xfrm>
              <a:off x="4519" y="1833"/>
              <a:ext cx="0" cy="347"/>
            </a:xfrm>
            <a:prstGeom prst="line">
              <a:avLst/>
            </a:prstGeom>
            <a:noFill/>
            <a:ln w="57150">
              <a:solidFill>
                <a:srgbClr val="800080"/>
              </a:solidFill>
              <a:round/>
              <a:headEnd/>
              <a:tailEnd type="triangle" w="med" len="med"/>
            </a:ln>
            <a:effectLst/>
          </p:spPr>
          <p:txBody>
            <a:bodyPr/>
            <a:lstStyle/>
            <a:p>
              <a:endParaRPr lang="ru-RU"/>
            </a:p>
          </p:txBody>
        </p:sp>
        <p:sp>
          <p:nvSpPr>
            <p:cNvPr id="21518" name="Line 19"/>
            <p:cNvSpPr>
              <a:spLocks noChangeShapeType="1"/>
            </p:cNvSpPr>
            <p:nvPr/>
          </p:nvSpPr>
          <p:spPr bwMode="auto">
            <a:xfrm rot="16200000" flipV="1">
              <a:off x="4197" y="1516"/>
              <a:ext cx="0" cy="341"/>
            </a:xfrm>
            <a:prstGeom prst="line">
              <a:avLst/>
            </a:prstGeom>
            <a:noFill/>
            <a:ln w="57150">
              <a:solidFill>
                <a:srgbClr val="800080"/>
              </a:solidFill>
              <a:round/>
              <a:headEnd/>
              <a:tailEnd type="triangle" w="med" len="med"/>
            </a:ln>
            <a:effectLst/>
          </p:spPr>
          <p:txBody>
            <a:bodyPr/>
            <a:lstStyle/>
            <a:p>
              <a:endParaRPr lang="ru-RU"/>
            </a:p>
          </p:txBody>
        </p:sp>
        <p:sp>
          <p:nvSpPr>
            <p:cNvPr id="21519" name="Line 20"/>
            <p:cNvSpPr>
              <a:spLocks noChangeShapeType="1"/>
            </p:cNvSpPr>
            <p:nvPr/>
          </p:nvSpPr>
          <p:spPr bwMode="auto">
            <a:xfrm rot="5400000" flipH="1" flipV="1">
              <a:off x="4824" y="1538"/>
              <a:ext cx="0" cy="297"/>
            </a:xfrm>
            <a:prstGeom prst="line">
              <a:avLst/>
            </a:prstGeom>
            <a:noFill/>
            <a:ln w="57150">
              <a:solidFill>
                <a:srgbClr val="800080"/>
              </a:solidFill>
              <a:round/>
              <a:headEnd/>
              <a:tailEnd type="triangle" w="med" len="med"/>
            </a:ln>
            <a:effectLst/>
          </p:spPr>
          <p:txBody>
            <a:bodyPr/>
            <a:lstStyle/>
            <a:p>
              <a:endParaRPr lang="ru-RU"/>
            </a:p>
          </p:txBody>
        </p:sp>
        <p:sp>
          <p:nvSpPr>
            <p:cNvPr id="21520" name="Line 21"/>
            <p:cNvSpPr>
              <a:spLocks noChangeShapeType="1"/>
            </p:cNvSpPr>
            <p:nvPr/>
          </p:nvSpPr>
          <p:spPr bwMode="auto">
            <a:xfrm flipV="1">
              <a:off x="4519" y="1216"/>
              <a:ext cx="0" cy="300"/>
            </a:xfrm>
            <a:prstGeom prst="line">
              <a:avLst/>
            </a:prstGeom>
            <a:noFill/>
            <a:ln w="57150">
              <a:solidFill>
                <a:srgbClr val="800080"/>
              </a:solidFill>
              <a:round/>
              <a:headEnd/>
              <a:tailEnd type="triangle" w="med" len="med"/>
            </a:ln>
            <a:effectLst/>
          </p:spPr>
          <p:txBody>
            <a:bodyPr/>
            <a:lstStyle/>
            <a:p>
              <a:endParaRPr lang="ru-RU"/>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34563">
                                            <p:txEl>
                                              <p:pRg st="0" end="0"/>
                                            </p:txEl>
                                          </p:spTgt>
                                        </p:tgtEl>
                                        <p:attrNameLst>
                                          <p:attrName>style.visibility</p:attrName>
                                        </p:attrNameLst>
                                      </p:cBhvr>
                                      <p:to>
                                        <p:strVal val="visible"/>
                                      </p:to>
                                    </p:set>
                                    <p:animEffect transition="in" filter="wipe(left)">
                                      <p:cBhvr>
                                        <p:cTn id="7" dur="1000"/>
                                        <p:tgtEl>
                                          <p:spTgt spid="834563">
                                            <p:txEl>
                                              <p:pRg st="0" end="0"/>
                                            </p:txEl>
                                          </p:spTgt>
                                        </p:tgtEl>
                                      </p:cBhvr>
                                    </p:animEffect>
                                  </p:childTnLst>
                                </p:cTn>
                              </p:par>
                            </p:childTnLst>
                          </p:cTn>
                        </p:par>
                        <p:par>
                          <p:cTn id="8" fill="hold" nodeType="afterGroup">
                            <p:stCondLst>
                              <p:cond delay="1000"/>
                            </p:stCondLst>
                            <p:childTnLst>
                              <p:par>
                                <p:cTn id="9" presetID="22" presetClass="entr" presetSubtype="8" fill="hold" grpId="0" nodeType="afterEffect">
                                  <p:stCondLst>
                                    <p:cond delay="1000"/>
                                  </p:stCondLst>
                                  <p:childTnLst>
                                    <p:set>
                                      <p:cBhvr>
                                        <p:cTn id="10" dur="1" fill="hold">
                                          <p:stCondLst>
                                            <p:cond delay="0"/>
                                          </p:stCondLst>
                                        </p:cTn>
                                        <p:tgtEl>
                                          <p:spTgt spid="834563">
                                            <p:txEl>
                                              <p:pRg st="2" end="2"/>
                                            </p:txEl>
                                          </p:spTgt>
                                        </p:tgtEl>
                                        <p:attrNameLst>
                                          <p:attrName>style.visibility</p:attrName>
                                        </p:attrNameLst>
                                      </p:cBhvr>
                                      <p:to>
                                        <p:strVal val="visible"/>
                                      </p:to>
                                    </p:set>
                                    <p:animEffect transition="in" filter="wipe(left)">
                                      <p:cBhvr>
                                        <p:cTn id="11" dur="1000"/>
                                        <p:tgtEl>
                                          <p:spTgt spid="834563">
                                            <p:txEl>
                                              <p:pRg st="2" end="2"/>
                                            </p:txEl>
                                          </p:spTgt>
                                        </p:tgtEl>
                                      </p:cBhvr>
                                    </p:animEffect>
                                  </p:childTnLst>
                                </p:cTn>
                              </p:par>
                            </p:childTnLst>
                          </p:cTn>
                        </p:par>
                        <p:par>
                          <p:cTn id="12" fill="hold" nodeType="afterGroup">
                            <p:stCondLst>
                              <p:cond delay="3000"/>
                            </p:stCondLst>
                            <p:childTnLst>
                              <p:par>
                                <p:cTn id="13" presetID="22" presetClass="entr" presetSubtype="8" fill="hold" grpId="0" nodeType="afterEffect">
                                  <p:stCondLst>
                                    <p:cond delay="1000"/>
                                  </p:stCondLst>
                                  <p:childTnLst>
                                    <p:set>
                                      <p:cBhvr>
                                        <p:cTn id="14" dur="1" fill="hold">
                                          <p:stCondLst>
                                            <p:cond delay="0"/>
                                          </p:stCondLst>
                                        </p:cTn>
                                        <p:tgtEl>
                                          <p:spTgt spid="834563">
                                            <p:txEl>
                                              <p:pRg st="4" end="4"/>
                                            </p:txEl>
                                          </p:spTgt>
                                        </p:tgtEl>
                                        <p:attrNameLst>
                                          <p:attrName>style.visibility</p:attrName>
                                        </p:attrNameLst>
                                      </p:cBhvr>
                                      <p:to>
                                        <p:strVal val="visible"/>
                                      </p:to>
                                    </p:set>
                                    <p:animEffect transition="in" filter="wipe(left)">
                                      <p:cBhvr>
                                        <p:cTn id="15" dur="1000"/>
                                        <p:tgtEl>
                                          <p:spTgt spid="834563">
                                            <p:txEl>
                                              <p:pRg st="4" end="4"/>
                                            </p:txEl>
                                          </p:spTgt>
                                        </p:tgtEl>
                                      </p:cBhvr>
                                    </p:animEffect>
                                  </p:childTnLst>
                                </p:cTn>
                              </p:par>
                            </p:childTnLst>
                          </p:cTn>
                        </p:par>
                        <p:par>
                          <p:cTn id="16" fill="hold" nodeType="afterGroup">
                            <p:stCondLst>
                              <p:cond delay="5000"/>
                            </p:stCondLst>
                            <p:childTnLst>
                              <p:par>
                                <p:cTn id="17" presetID="22" presetClass="entr" presetSubtype="8" fill="hold" grpId="0" nodeType="afterEffect">
                                  <p:stCondLst>
                                    <p:cond delay="1000"/>
                                  </p:stCondLst>
                                  <p:childTnLst>
                                    <p:set>
                                      <p:cBhvr>
                                        <p:cTn id="18" dur="1" fill="hold">
                                          <p:stCondLst>
                                            <p:cond delay="0"/>
                                          </p:stCondLst>
                                        </p:cTn>
                                        <p:tgtEl>
                                          <p:spTgt spid="834563">
                                            <p:txEl>
                                              <p:pRg st="6" end="6"/>
                                            </p:txEl>
                                          </p:spTgt>
                                        </p:tgtEl>
                                        <p:attrNameLst>
                                          <p:attrName>style.visibility</p:attrName>
                                        </p:attrNameLst>
                                      </p:cBhvr>
                                      <p:to>
                                        <p:strVal val="visible"/>
                                      </p:to>
                                    </p:set>
                                    <p:animEffect transition="in" filter="wipe(left)">
                                      <p:cBhvr>
                                        <p:cTn id="19" dur="1000"/>
                                        <p:tgtEl>
                                          <p:spTgt spid="834563">
                                            <p:txEl>
                                              <p:pRg st="6" end="6"/>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834566"/>
                                        </p:tgtEl>
                                        <p:attrNameLst>
                                          <p:attrName>style.visibility</p:attrName>
                                        </p:attrNameLst>
                                      </p:cBhvr>
                                      <p:to>
                                        <p:strVal val="visible"/>
                                      </p:to>
                                    </p:set>
                                    <p:anim calcmode="lin" valueType="num">
                                      <p:cBhvr>
                                        <p:cTn id="24" dur="1000" fill="hold"/>
                                        <p:tgtEl>
                                          <p:spTgt spid="834566"/>
                                        </p:tgtEl>
                                        <p:attrNameLst>
                                          <p:attrName>ppt_w</p:attrName>
                                        </p:attrNameLst>
                                      </p:cBhvr>
                                      <p:tavLst>
                                        <p:tav tm="0">
                                          <p:val>
                                            <p:fltVal val="0"/>
                                          </p:val>
                                        </p:tav>
                                        <p:tav tm="100000">
                                          <p:val>
                                            <p:strVal val="#ppt_w"/>
                                          </p:val>
                                        </p:tav>
                                      </p:tavLst>
                                    </p:anim>
                                    <p:anim calcmode="lin" valueType="num">
                                      <p:cBhvr>
                                        <p:cTn id="25" dur="1000" fill="hold"/>
                                        <p:tgtEl>
                                          <p:spTgt spid="834566"/>
                                        </p:tgtEl>
                                        <p:attrNameLst>
                                          <p:attrName>ppt_h</p:attrName>
                                        </p:attrNameLst>
                                      </p:cBhvr>
                                      <p:tavLst>
                                        <p:tav tm="0">
                                          <p:val>
                                            <p:fltVal val="0"/>
                                          </p:val>
                                        </p:tav>
                                        <p:tav tm="100000">
                                          <p:val>
                                            <p:strVal val="#ppt_h"/>
                                          </p:val>
                                        </p:tav>
                                      </p:tavLst>
                                    </p:anim>
                                  </p:childTnLst>
                                </p:cTn>
                              </p:par>
                            </p:childTnLst>
                          </p:cTn>
                        </p:par>
                        <p:par>
                          <p:cTn id="26" fill="hold" nodeType="afterGroup">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834567"/>
                                        </p:tgtEl>
                                        <p:attrNameLst>
                                          <p:attrName>style.visibility</p:attrName>
                                        </p:attrNameLst>
                                      </p:cBhvr>
                                      <p:to>
                                        <p:strVal val="visible"/>
                                      </p:to>
                                    </p:set>
                                    <p:animEffect transition="in" filter="wipe(down)">
                                      <p:cBhvr>
                                        <p:cTn id="29" dur="1000"/>
                                        <p:tgtEl>
                                          <p:spTgt spid="834567"/>
                                        </p:tgtEl>
                                      </p:cBhvr>
                                    </p:animEffect>
                                  </p:childTnLst>
                                </p:cTn>
                              </p:par>
                            </p:childTnLst>
                          </p:cTn>
                        </p:par>
                        <p:par>
                          <p:cTn id="30" fill="hold" nodeType="afterGroup">
                            <p:stCondLst>
                              <p:cond delay="2000"/>
                            </p:stCondLst>
                            <p:childTnLst>
                              <p:par>
                                <p:cTn id="31" presetID="22" presetClass="entr" presetSubtype="2" fill="hold" grpId="0" nodeType="afterEffect">
                                  <p:stCondLst>
                                    <p:cond delay="0"/>
                                  </p:stCondLst>
                                  <p:childTnLst>
                                    <p:set>
                                      <p:cBhvr>
                                        <p:cTn id="32" dur="1" fill="hold">
                                          <p:stCondLst>
                                            <p:cond delay="0"/>
                                          </p:stCondLst>
                                        </p:cTn>
                                        <p:tgtEl>
                                          <p:spTgt spid="834569"/>
                                        </p:tgtEl>
                                        <p:attrNameLst>
                                          <p:attrName>style.visibility</p:attrName>
                                        </p:attrNameLst>
                                      </p:cBhvr>
                                      <p:to>
                                        <p:strVal val="visible"/>
                                      </p:to>
                                    </p:set>
                                    <p:animEffect transition="in" filter="wipe(right)">
                                      <p:cBhvr>
                                        <p:cTn id="33" dur="1000"/>
                                        <p:tgtEl>
                                          <p:spTgt spid="834569"/>
                                        </p:tgtEl>
                                      </p:cBhvr>
                                    </p:animEffect>
                                  </p:childTnLst>
                                </p:cTn>
                              </p:par>
                            </p:childTnLst>
                          </p:cTn>
                        </p:par>
                        <p:par>
                          <p:cTn id="34" fill="hold" nodeType="afterGroup">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834570"/>
                                        </p:tgtEl>
                                        <p:attrNameLst>
                                          <p:attrName>style.visibility</p:attrName>
                                        </p:attrNameLst>
                                      </p:cBhvr>
                                      <p:to>
                                        <p:strVal val="visible"/>
                                      </p:to>
                                    </p:set>
                                    <p:animEffect transition="in" filter="wipe(up)">
                                      <p:cBhvr>
                                        <p:cTn id="37" dur="1000"/>
                                        <p:tgtEl>
                                          <p:spTgt spid="834570"/>
                                        </p:tgtEl>
                                      </p:cBhvr>
                                    </p:animEffect>
                                  </p:childTnLst>
                                </p:cTn>
                              </p:par>
                            </p:childTnLst>
                          </p:cTn>
                        </p:par>
                        <p:par>
                          <p:cTn id="38" fill="hold" nodeType="afterGroup">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834568"/>
                                        </p:tgtEl>
                                        <p:attrNameLst>
                                          <p:attrName>style.visibility</p:attrName>
                                        </p:attrNameLst>
                                      </p:cBhvr>
                                      <p:to>
                                        <p:strVal val="visible"/>
                                      </p:to>
                                    </p:set>
                                    <p:animEffect transition="in" filter="wipe(left)">
                                      <p:cBhvr>
                                        <p:cTn id="41" dur="1000"/>
                                        <p:tgtEl>
                                          <p:spTgt spid="834568"/>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3" presetClass="entr" presetSubtype="16" fill="hold" grpId="0" nodeType="clickEffect">
                                  <p:stCondLst>
                                    <p:cond delay="0"/>
                                  </p:stCondLst>
                                  <p:childTnLst>
                                    <p:set>
                                      <p:cBhvr>
                                        <p:cTn id="45" dur="1" fill="hold">
                                          <p:stCondLst>
                                            <p:cond delay="0"/>
                                          </p:stCondLst>
                                        </p:cTn>
                                        <p:tgtEl>
                                          <p:spTgt spid="834564"/>
                                        </p:tgtEl>
                                        <p:attrNameLst>
                                          <p:attrName>style.visibility</p:attrName>
                                        </p:attrNameLst>
                                      </p:cBhvr>
                                      <p:to>
                                        <p:strVal val="visible"/>
                                      </p:to>
                                    </p:set>
                                    <p:anim calcmode="lin" valueType="num">
                                      <p:cBhvr>
                                        <p:cTn id="46" dur="1000" fill="hold"/>
                                        <p:tgtEl>
                                          <p:spTgt spid="834564"/>
                                        </p:tgtEl>
                                        <p:attrNameLst>
                                          <p:attrName>ppt_w</p:attrName>
                                        </p:attrNameLst>
                                      </p:cBhvr>
                                      <p:tavLst>
                                        <p:tav tm="0">
                                          <p:val>
                                            <p:fltVal val="0"/>
                                          </p:val>
                                        </p:tav>
                                        <p:tav tm="100000">
                                          <p:val>
                                            <p:strVal val="#ppt_w"/>
                                          </p:val>
                                        </p:tav>
                                      </p:tavLst>
                                    </p:anim>
                                    <p:anim calcmode="lin" valueType="num">
                                      <p:cBhvr>
                                        <p:cTn id="47" dur="1000" fill="hold"/>
                                        <p:tgtEl>
                                          <p:spTgt spid="834564"/>
                                        </p:tgtEl>
                                        <p:attrNameLst>
                                          <p:attrName>ppt_h</p:attrName>
                                        </p:attrNameLst>
                                      </p:cBhvr>
                                      <p:tavLst>
                                        <p:tav tm="0">
                                          <p:val>
                                            <p:fltVal val="0"/>
                                          </p:val>
                                        </p:tav>
                                        <p:tav tm="100000">
                                          <p:val>
                                            <p:strVal val="#ppt_h"/>
                                          </p:val>
                                        </p:tav>
                                      </p:tavLst>
                                    </p:anim>
                                  </p:childTnLst>
                                </p:cTn>
                              </p:par>
                            </p:childTnLst>
                          </p:cTn>
                        </p:par>
                        <p:par>
                          <p:cTn id="48" fill="hold" nodeType="afterGroup">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834565"/>
                                        </p:tgtEl>
                                        <p:attrNameLst>
                                          <p:attrName>style.visibility</p:attrName>
                                        </p:attrNameLst>
                                      </p:cBhvr>
                                      <p:to>
                                        <p:strVal val="visible"/>
                                      </p:to>
                                    </p:set>
                                    <p:animEffect transition="in" filter="wipe(left)">
                                      <p:cBhvr>
                                        <p:cTn id="51" dur="1000"/>
                                        <p:tgtEl>
                                          <p:spTgt spid="834565"/>
                                        </p:tgtEl>
                                      </p:cBhvr>
                                    </p:animEffect>
                                  </p:childTnLst>
                                </p:cTn>
                              </p:par>
                            </p:childTnLst>
                          </p:cTn>
                        </p:par>
                        <p:par>
                          <p:cTn id="52" fill="hold" nodeType="afterGroup">
                            <p:stCondLst>
                              <p:cond delay="2000"/>
                            </p:stCondLst>
                            <p:childTnLst>
                              <p:par>
                                <p:cTn id="53" presetID="23" presetClass="entr" presetSubtype="528" fill="hold" nodeType="afterEffect">
                                  <p:stCondLst>
                                    <p:cond delay="0"/>
                                  </p:stCondLst>
                                  <p:childTnLst>
                                    <p:set>
                                      <p:cBhvr>
                                        <p:cTn id="54" dur="1" fill="hold">
                                          <p:stCondLst>
                                            <p:cond delay="0"/>
                                          </p:stCondLst>
                                        </p:cTn>
                                        <p:tgtEl>
                                          <p:spTgt spid="834571"/>
                                        </p:tgtEl>
                                        <p:attrNameLst>
                                          <p:attrName>style.visibility</p:attrName>
                                        </p:attrNameLst>
                                      </p:cBhvr>
                                      <p:to>
                                        <p:strVal val="visible"/>
                                      </p:to>
                                    </p:set>
                                    <p:anim calcmode="lin" valueType="num">
                                      <p:cBhvr>
                                        <p:cTn id="55" dur="2000" fill="hold"/>
                                        <p:tgtEl>
                                          <p:spTgt spid="834571"/>
                                        </p:tgtEl>
                                        <p:attrNameLst>
                                          <p:attrName>ppt_w</p:attrName>
                                        </p:attrNameLst>
                                      </p:cBhvr>
                                      <p:tavLst>
                                        <p:tav tm="0">
                                          <p:val>
                                            <p:fltVal val="0"/>
                                          </p:val>
                                        </p:tav>
                                        <p:tav tm="100000">
                                          <p:val>
                                            <p:strVal val="#ppt_w"/>
                                          </p:val>
                                        </p:tav>
                                      </p:tavLst>
                                    </p:anim>
                                    <p:anim calcmode="lin" valueType="num">
                                      <p:cBhvr>
                                        <p:cTn id="56" dur="2000" fill="hold"/>
                                        <p:tgtEl>
                                          <p:spTgt spid="834571"/>
                                        </p:tgtEl>
                                        <p:attrNameLst>
                                          <p:attrName>ppt_h</p:attrName>
                                        </p:attrNameLst>
                                      </p:cBhvr>
                                      <p:tavLst>
                                        <p:tav tm="0">
                                          <p:val>
                                            <p:fltVal val="0"/>
                                          </p:val>
                                        </p:tav>
                                        <p:tav tm="100000">
                                          <p:val>
                                            <p:strVal val="#ppt_h"/>
                                          </p:val>
                                        </p:tav>
                                      </p:tavLst>
                                    </p:anim>
                                    <p:anim calcmode="lin" valueType="num">
                                      <p:cBhvr>
                                        <p:cTn id="57" dur="2000" fill="hold"/>
                                        <p:tgtEl>
                                          <p:spTgt spid="834571"/>
                                        </p:tgtEl>
                                        <p:attrNameLst>
                                          <p:attrName>ppt_x</p:attrName>
                                        </p:attrNameLst>
                                      </p:cBhvr>
                                      <p:tavLst>
                                        <p:tav tm="0">
                                          <p:val>
                                            <p:fltVal val="0.5"/>
                                          </p:val>
                                        </p:tav>
                                        <p:tav tm="100000">
                                          <p:val>
                                            <p:strVal val="#ppt_x"/>
                                          </p:val>
                                        </p:tav>
                                      </p:tavLst>
                                    </p:anim>
                                    <p:anim calcmode="lin" valueType="num">
                                      <p:cBhvr>
                                        <p:cTn id="58" dur="2000" fill="hold"/>
                                        <p:tgtEl>
                                          <p:spTgt spid="834571"/>
                                        </p:tgtEl>
                                        <p:attrNameLst>
                                          <p:attrName>ppt_y</p:attrName>
                                        </p:attrNameLst>
                                      </p:cBhvr>
                                      <p:tavLst>
                                        <p:tav tm="0">
                                          <p:val>
                                            <p:fltVal val="0.5"/>
                                          </p:val>
                                        </p:tav>
                                        <p:tav tm="100000">
                                          <p:val>
                                            <p:strVal val="#ppt_y"/>
                                          </p:val>
                                        </p:tav>
                                      </p:tavLst>
                                    </p:anim>
                                  </p:childTnLst>
                                </p:cTn>
                              </p:par>
                            </p:childTnLst>
                          </p:cTn>
                        </p:par>
                        <p:par>
                          <p:cTn id="59" fill="hold" nodeType="afterGroup">
                            <p:stCondLst>
                              <p:cond delay="4000"/>
                            </p:stCondLst>
                            <p:childTnLst>
                              <p:par>
                                <p:cTn id="60" presetID="23" presetClass="entr" presetSubtype="16" fill="hold" nodeType="afterEffect">
                                  <p:stCondLst>
                                    <p:cond delay="0"/>
                                  </p:stCondLst>
                                  <p:childTnLst>
                                    <p:set>
                                      <p:cBhvr>
                                        <p:cTn id="61" dur="1" fill="hold">
                                          <p:stCondLst>
                                            <p:cond delay="0"/>
                                          </p:stCondLst>
                                        </p:cTn>
                                        <p:tgtEl>
                                          <p:spTgt spid="834577"/>
                                        </p:tgtEl>
                                        <p:attrNameLst>
                                          <p:attrName>style.visibility</p:attrName>
                                        </p:attrNameLst>
                                      </p:cBhvr>
                                      <p:to>
                                        <p:strVal val="visible"/>
                                      </p:to>
                                    </p:set>
                                    <p:anim calcmode="lin" valueType="num">
                                      <p:cBhvr>
                                        <p:cTn id="62" dur="1000" fill="hold"/>
                                        <p:tgtEl>
                                          <p:spTgt spid="834577"/>
                                        </p:tgtEl>
                                        <p:attrNameLst>
                                          <p:attrName>ppt_w</p:attrName>
                                        </p:attrNameLst>
                                      </p:cBhvr>
                                      <p:tavLst>
                                        <p:tav tm="0">
                                          <p:val>
                                            <p:fltVal val="0"/>
                                          </p:val>
                                        </p:tav>
                                        <p:tav tm="100000">
                                          <p:val>
                                            <p:strVal val="#ppt_w"/>
                                          </p:val>
                                        </p:tav>
                                      </p:tavLst>
                                    </p:anim>
                                    <p:anim calcmode="lin" valueType="num">
                                      <p:cBhvr>
                                        <p:cTn id="63" dur="1000" fill="hold"/>
                                        <p:tgtEl>
                                          <p:spTgt spid="8345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4563" grpId="0" build="p"/>
      <p:bldP spid="834564" grpId="0" animBg="1"/>
      <p:bldP spid="834565" grpId="0" animBg="1"/>
      <p:bldP spid="834566" grpId="0" animBg="1"/>
      <p:bldP spid="834567" grpId="0" animBg="1"/>
      <p:bldP spid="834568" grpId="0" animBg="1"/>
      <p:bldP spid="834569" grpId="0" animBg="1"/>
      <p:bldP spid="83457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ru-RU" altLang="ru-RU" smtClean="0"/>
              <a:t>Эмоциональный интеллект (</a:t>
            </a:r>
            <a:r>
              <a:rPr lang="en-US" altLang="ru-RU" smtClean="0"/>
              <a:t>EQ</a:t>
            </a:r>
            <a:r>
              <a:rPr lang="ru-RU" altLang="ru-RU" smtClean="0"/>
              <a:t>)</a:t>
            </a:r>
          </a:p>
        </p:txBody>
      </p:sp>
      <p:sp>
        <p:nvSpPr>
          <p:cNvPr id="22531" name="Rectangle 3"/>
          <p:cNvSpPr>
            <a:spLocks noGrp="1" noChangeArrowheads="1"/>
          </p:cNvSpPr>
          <p:nvPr>
            <p:ph idx="1"/>
          </p:nvPr>
        </p:nvSpPr>
        <p:spPr>
          <a:xfrm>
            <a:off x="250825" y="1989138"/>
            <a:ext cx="4187825" cy="4525962"/>
          </a:xfrm>
        </p:spPr>
        <p:txBody>
          <a:bodyPr/>
          <a:lstStyle/>
          <a:p>
            <a:pPr eaLnBrk="1" hangingPunct="1">
              <a:lnSpc>
                <a:spcPct val="90000"/>
              </a:lnSpc>
            </a:pPr>
            <a:r>
              <a:rPr lang="ru-RU" altLang="ru-RU" sz="2400" smtClean="0"/>
              <a:t>Навыки эмоционального интеллекта не являются врожденными.</a:t>
            </a:r>
          </a:p>
          <a:p>
            <a:pPr eaLnBrk="1" hangingPunct="1">
              <a:lnSpc>
                <a:spcPct val="90000"/>
              </a:lnSpc>
            </a:pPr>
            <a:endParaRPr lang="ru-RU" altLang="ru-RU" sz="2400" smtClean="0"/>
          </a:p>
        </p:txBody>
      </p:sp>
      <p:pic>
        <p:nvPicPr>
          <p:cNvPr id="22532" name="Picture 7" descr="ANd9GcSYcXc9StbTc4Gxme6j4NQMXjdFIYlwzKZUCn3XLrkDvI58HUwPcH41Kxw">
            <a:hlinkClick r:id="rId3"/>
          </p:cNvPr>
          <p:cNvPicPr>
            <a:picLocks noChangeAspect="1" noChangeArrowheads="1"/>
          </p:cNvPicPr>
          <p:nvPr/>
        </p:nvPicPr>
        <p:blipFill>
          <a:blip r:embed="rId4" cstate="print"/>
          <a:srcRect/>
          <a:stretch>
            <a:fillRect/>
          </a:stretch>
        </p:blipFill>
        <p:spPr bwMode="auto">
          <a:xfrm>
            <a:off x="5880100" y="1989138"/>
            <a:ext cx="2101850" cy="2101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2"/>
          <p:cNvSpPr>
            <a:spLocks noGrp="1" noChangeArrowheads="1"/>
          </p:cNvSpPr>
          <p:nvPr>
            <p:ph type="title"/>
          </p:nvPr>
        </p:nvSpPr>
        <p:spPr>
          <a:xfrm>
            <a:off x="307975" y="339725"/>
            <a:ext cx="8528050" cy="681038"/>
          </a:xfrm>
        </p:spPr>
        <p:txBody>
          <a:bodyPr/>
          <a:lstStyle/>
          <a:p>
            <a:pPr eaLnBrk="1" hangingPunct="1"/>
            <a:r>
              <a:rPr lang="ru-RU" altLang="ru-RU" sz="2800" smtClean="0"/>
              <a:t>Уровни развития эмоционального интеллекта</a:t>
            </a:r>
          </a:p>
        </p:txBody>
      </p:sp>
      <p:graphicFrame>
        <p:nvGraphicFramePr>
          <p:cNvPr id="875603" name="Group 83"/>
          <p:cNvGraphicFramePr>
            <a:graphicFrameLocks noGrp="1"/>
          </p:cNvGraphicFramePr>
          <p:nvPr>
            <p:ph type="tbl" idx="1"/>
          </p:nvPr>
        </p:nvGraphicFramePr>
        <p:xfrm>
          <a:off x="307975" y="1176338"/>
          <a:ext cx="8378825" cy="5522976"/>
        </p:xfrm>
        <a:graphic>
          <a:graphicData uri="http://schemas.openxmlformats.org/drawingml/2006/table">
            <a:tbl>
              <a:tblPr/>
              <a:tblGrid>
                <a:gridCol w="4189413"/>
                <a:gridCol w="4189412"/>
              </a:tblGrid>
              <a:tr h="2311400">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algn="l">
                        <a:spcBef>
                          <a:spcPct val="20000"/>
                        </a:spcBef>
                        <a:buClr>
                          <a:schemeClr val="tx2"/>
                        </a:buClr>
                        <a:buSzPct val="75000"/>
                        <a:buFont typeface="Wingdings" pitchFamily="2" charset="2"/>
                        <a:defRPr sz="2000">
                          <a:solidFill>
                            <a:schemeClr val="tx1"/>
                          </a:solidFill>
                          <a:latin typeface="Arial" charset="0"/>
                        </a:defRPr>
                      </a:lvl2pPr>
                      <a:lvl3pPr algn="l">
                        <a:spcBef>
                          <a:spcPct val="20000"/>
                        </a:spcBef>
                        <a:buClr>
                          <a:schemeClr val="accent1"/>
                        </a:buClr>
                        <a:buSzPct val="65000"/>
                        <a:buFont typeface="Wingdings" pitchFamily="2" charset="2"/>
                        <a:defRPr>
                          <a:solidFill>
                            <a:schemeClr val="tx1"/>
                          </a:solidFill>
                          <a:latin typeface="Arial" charset="0"/>
                        </a:defRPr>
                      </a:lvl3pPr>
                      <a:lvl4pPr algn="l">
                        <a:spcBef>
                          <a:spcPct val="20000"/>
                        </a:spcBef>
                        <a:buClr>
                          <a:schemeClr val="bg2"/>
                        </a:buClr>
                        <a:buFont typeface="Wingdings" pitchFamily="2" charset="2"/>
                        <a:defRPr sz="1600">
                          <a:solidFill>
                            <a:schemeClr val="tx1"/>
                          </a:solidFill>
                          <a:latin typeface="Arial" charset="0"/>
                        </a:defRPr>
                      </a:lvl4pPr>
                      <a:lvl5pPr algn="l">
                        <a:spcBef>
                          <a:spcPct val="20000"/>
                        </a:spcBef>
                        <a:buClr>
                          <a:schemeClr val="tx2"/>
                        </a:buClr>
                        <a:buSzPct val="80000"/>
                        <a:buFont typeface="Wingdings" pitchFamily="2" charset="2"/>
                        <a:defRPr sz="1600">
                          <a:solidFill>
                            <a:schemeClr val="tx1"/>
                          </a:solidFill>
                          <a:latin typeface="Arial" charset="0"/>
                        </a:defRPr>
                      </a:lvl5pPr>
                      <a:lvl6pPr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400" b="1" i="0" u="none" strike="noStrike" cap="none" normalizeH="0" baseline="0" smtClean="0">
                          <a:ln>
                            <a:noFill/>
                          </a:ln>
                          <a:solidFill>
                            <a:schemeClr val="tx2"/>
                          </a:solidFill>
                          <a:effectLst/>
                          <a:latin typeface="Arial" charset="0"/>
                        </a:rPr>
                        <a:t>Самоконтроль</a:t>
                      </a:r>
                      <a:r>
                        <a:rPr kumimoji="0" lang="ru-RU" altLang="ru-RU" sz="2400" b="1"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000" b="0" i="0" u="none" strike="noStrike" cap="none" normalizeH="0" baseline="0" smtClean="0">
                          <a:ln>
                            <a:noFill/>
                          </a:ln>
                          <a:solidFill>
                            <a:srgbClr val="CC6600"/>
                          </a:solidFill>
                          <a:effectLst/>
                          <a:latin typeface="Arial" charset="0"/>
                        </a:rPr>
                        <a:t>(Способность управлять собственными чувствами)</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0" u="none" strike="noStrike" cap="none" normalizeH="0" baseline="0" smtClean="0">
                          <a:ln>
                            <a:noFill/>
                          </a:ln>
                          <a:solidFill>
                            <a:schemeClr val="tx1"/>
                          </a:solidFill>
                          <a:effectLst/>
                          <a:latin typeface="Arial" charset="0"/>
                        </a:rPr>
                        <a:t> </a:t>
                      </a:r>
                      <a:r>
                        <a:rPr kumimoji="0" lang="ru-RU" altLang="ru-RU" sz="1800" b="0" i="1" u="none" strike="noStrike" cap="none" normalizeH="0" baseline="0" smtClean="0">
                          <a:ln>
                            <a:noFill/>
                          </a:ln>
                          <a:solidFill>
                            <a:schemeClr val="tx1"/>
                          </a:solidFill>
                          <a:effectLst/>
                          <a:latin typeface="Arial" charset="0"/>
                        </a:rPr>
                        <a:t>Управление эмоциями</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1" u="none" strike="noStrike" cap="none" normalizeH="0" baseline="0" smtClean="0">
                          <a:ln>
                            <a:noFill/>
                          </a:ln>
                          <a:solidFill>
                            <a:schemeClr val="tx1"/>
                          </a:solidFill>
                          <a:effectLst/>
                          <a:latin typeface="Arial" charset="0"/>
                        </a:rPr>
                        <a:t> Открытость (честность)</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1" u="none" strike="noStrike" cap="none" normalizeH="0" baseline="0" smtClean="0">
                          <a:ln>
                            <a:noFill/>
                          </a:ln>
                          <a:solidFill>
                            <a:schemeClr val="tx1"/>
                          </a:solidFill>
                          <a:effectLst/>
                          <a:latin typeface="Arial" charset="0"/>
                        </a:rPr>
                        <a:t> Адаптивность (гибкость)</a:t>
                      </a:r>
                      <a:endParaRPr kumimoji="0" lang="ru-RU" altLang="ru-RU" sz="1600" b="0" i="1"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600" b="0" i="1" u="none" strike="noStrike" cap="none" normalizeH="0" baseline="0" smtClean="0">
                          <a:ln>
                            <a:noFill/>
                          </a:ln>
                          <a:solidFill>
                            <a:schemeClr val="tx1"/>
                          </a:solidFill>
                          <a:effectLst/>
                          <a:latin typeface="Arial" charset="0"/>
                        </a:rPr>
                        <a:t> </a:t>
                      </a:r>
                      <a:r>
                        <a:rPr kumimoji="0" lang="ru-RU" altLang="ru-RU" sz="1800" b="0" i="1" u="none" strike="noStrike" cap="none" normalizeH="0" baseline="0" smtClean="0">
                          <a:ln>
                            <a:noFill/>
                          </a:ln>
                          <a:solidFill>
                            <a:schemeClr val="tx1"/>
                          </a:solidFill>
                          <a:effectLst/>
                          <a:latin typeface="Arial" charset="0"/>
                        </a:rPr>
                        <a:t>Инициативность</a:t>
                      </a:r>
                      <a:endParaRPr kumimoji="0" lang="ru-RU" altLang="ru-RU" sz="1600" b="0" i="1"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algn="l">
                        <a:spcBef>
                          <a:spcPct val="20000"/>
                        </a:spcBef>
                        <a:buClr>
                          <a:schemeClr val="tx2"/>
                        </a:buClr>
                        <a:buSzPct val="75000"/>
                        <a:buFont typeface="Wingdings" pitchFamily="2" charset="2"/>
                        <a:defRPr sz="2000">
                          <a:solidFill>
                            <a:schemeClr val="tx1"/>
                          </a:solidFill>
                          <a:latin typeface="Arial" charset="0"/>
                        </a:defRPr>
                      </a:lvl2pPr>
                      <a:lvl3pPr algn="l">
                        <a:spcBef>
                          <a:spcPct val="20000"/>
                        </a:spcBef>
                        <a:buClr>
                          <a:schemeClr val="accent1"/>
                        </a:buClr>
                        <a:buSzPct val="65000"/>
                        <a:buFont typeface="Wingdings" pitchFamily="2" charset="2"/>
                        <a:defRPr>
                          <a:solidFill>
                            <a:schemeClr val="tx1"/>
                          </a:solidFill>
                          <a:latin typeface="Arial" charset="0"/>
                        </a:defRPr>
                      </a:lvl3pPr>
                      <a:lvl4pPr algn="l">
                        <a:spcBef>
                          <a:spcPct val="20000"/>
                        </a:spcBef>
                        <a:buClr>
                          <a:schemeClr val="bg2"/>
                        </a:buClr>
                        <a:buFont typeface="Wingdings" pitchFamily="2" charset="2"/>
                        <a:defRPr sz="1600">
                          <a:solidFill>
                            <a:schemeClr val="tx1"/>
                          </a:solidFill>
                          <a:latin typeface="Arial" charset="0"/>
                        </a:defRPr>
                      </a:lvl4pPr>
                      <a:lvl5pPr algn="l">
                        <a:spcBef>
                          <a:spcPct val="20000"/>
                        </a:spcBef>
                        <a:buClr>
                          <a:schemeClr val="tx2"/>
                        </a:buClr>
                        <a:buSzPct val="80000"/>
                        <a:buFont typeface="Wingdings" pitchFamily="2" charset="2"/>
                        <a:defRPr sz="1600">
                          <a:solidFill>
                            <a:schemeClr val="tx1"/>
                          </a:solidFill>
                          <a:latin typeface="Arial" charset="0"/>
                        </a:defRPr>
                      </a:lvl5pPr>
                      <a:lvl6pPr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400" b="1" i="0" u="none" strike="noStrike" cap="none" normalizeH="0" baseline="0" smtClean="0">
                          <a:ln>
                            <a:noFill/>
                          </a:ln>
                          <a:solidFill>
                            <a:schemeClr val="tx2"/>
                          </a:solidFill>
                          <a:effectLst/>
                          <a:latin typeface="Arial" charset="0"/>
                        </a:rPr>
                        <a:t>Социальная чуткость</a:t>
                      </a:r>
                      <a:r>
                        <a:rPr kumimoji="0" lang="ru-RU" altLang="ru-RU" sz="2400" b="1" i="0" u="none" strike="noStrike" cap="none" normalizeH="0" baseline="0" smtClean="0">
                          <a:ln>
                            <a:noFill/>
                          </a:ln>
                          <a:solidFill>
                            <a:schemeClr val="tx1"/>
                          </a:solidFill>
                          <a:effectLst/>
                          <a:latin typeface="Arial" charset="0"/>
                        </a:rPr>
                        <a:t> </a:t>
                      </a:r>
                      <a:r>
                        <a:rPr kumimoji="0" lang="ru-RU" altLang="ru-RU" sz="2000" b="0" i="0" u="none" strike="noStrike" cap="none" normalizeH="0" baseline="0" smtClean="0">
                          <a:ln>
                            <a:noFill/>
                          </a:ln>
                          <a:solidFill>
                            <a:srgbClr val="CC6600"/>
                          </a:solidFill>
                          <a:effectLst/>
                          <a:latin typeface="Arial" charset="0"/>
                        </a:rPr>
                        <a:t>(Распознавать и понимать чувства окружающих)</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0" u="none" strike="noStrike" cap="none" normalizeH="0" baseline="0" smtClean="0">
                          <a:ln>
                            <a:noFill/>
                          </a:ln>
                          <a:solidFill>
                            <a:schemeClr val="tx1"/>
                          </a:solidFill>
                          <a:effectLst/>
                          <a:latin typeface="Arial" charset="0"/>
                        </a:rPr>
                        <a:t> </a:t>
                      </a:r>
                      <a:r>
                        <a:rPr kumimoji="0" lang="ru-RU" altLang="ru-RU" sz="1800" b="0" i="1" u="none" strike="noStrike" cap="none" normalizeH="0" baseline="0" smtClean="0">
                          <a:ln>
                            <a:noFill/>
                          </a:ln>
                          <a:solidFill>
                            <a:schemeClr val="tx1"/>
                          </a:solidFill>
                          <a:effectLst/>
                          <a:latin typeface="Arial" charset="0"/>
                        </a:rPr>
                        <a:t>Сопереживание (эмпатия)</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1" u="none" strike="noStrike" cap="none" normalizeH="0" baseline="0" smtClean="0">
                          <a:ln>
                            <a:noFill/>
                          </a:ln>
                          <a:solidFill>
                            <a:schemeClr val="tx1"/>
                          </a:solidFill>
                          <a:effectLst/>
                          <a:latin typeface="Arial" charset="0"/>
                        </a:rPr>
                        <a:t> Деловая осведомленность</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1" u="none" strike="noStrike" cap="none" normalizeH="0" baseline="0" smtClean="0">
                          <a:ln>
                            <a:noFill/>
                          </a:ln>
                          <a:solidFill>
                            <a:schemeClr val="tx1"/>
                          </a:solidFill>
                          <a:effectLst/>
                          <a:latin typeface="Arial" charset="0"/>
                        </a:rPr>
                        <a:t>      Предупредительность (способность предвидеть потребности других)</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65363">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algn="l">
                        <a:spcBef>
                          <a:spcPct val="20000"/>
                        </a:spcBef>
                        <a:buClr>
                          <a:schemeClr val="tx2"/>
                        </a:buClr>
                        <a:buSzPct val="75000"/>
                        <a:buFont typeface="Wingdings" pitchFamily="2" charset="2"/>
                        <a:defRPr sz="2000">
                          <a:solidFill>
                            <a:schemeClr val="tx1"/>
                          </a:solidFill>
                          <a:latin typeface="Arial" charset="0"/>
                        </a:defRPr>
                      </a:lvl2pPr>
                      <a:lvl3pPr algn="l">
                        <a:spcBef>
                          <a:spcPct val="20000"/>
                        </a:spcBef>
                        <a:buClr>
                          <a:schemeClr val="accent1"/>
                        </a:buClr>
                        <a:buSzPct val="65000"/>
                        <a:buFont typeface="Wingdings" pitchFamily="2" charset="2"/>
                        <a:defRPr>
                          <a:solidFill>
                            <a:schemeClr val="tx1"/>
                          </a:solidFill>
                          <a:latin typeface="Arial" charset="0"/>
                        </a:defRPr>
                      </a:lvl3pPr>
                      <a:lvl4pPr algn="l">
                        <a:spcBef>
                          <a:spcPct val="20000"/>
                        </a:spcBef>
                        <a:buClr>
                          <a:schemeClr val="bg2"/>
                        </a:buClr>
                        <a:buFont typeface="Wingdings" pitchFamily="2" charset="2"/>
                        <a:defRPr sz="1600">
                          <a:solidFill>
                            <a:schemeClr val="tx1"/>
                          </a:solidFill>
                          <a:latin typeface="Arial" charset="0"/>
                        </a:defRPr>
                      </a:lvl4pPr>
                      <a:lvl5pPr algn="l">
                        <a:spcBef>
                          <a:spcPct val="20000"/>
                        </a:spcBef>
                        <a:buClr>
                          <a:schemeClr val="tx2"/>
                        </a:buClr>
                        <a:buSzPct val="80000"/>
                        <a:buFont typeface="Wingdings" pitchFamily="2" charset="2"/>
                        <a:defRPr sz="1600">
                          <a:solidFill>
                            <a:schemeClr val="tx1"/>
                          </a:solidFill>
                          <a:latin typeface="Arial" charset="0"/>
                        </a:defRPr>
                      </a:lvl5pPr>
                      <a:lvl6pPr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400" b="1" i="0" u="none" strike="noStrike" cap="none" normalizeH="0" baseline="0" smtClean="0">
                          <a:ln>
                            <a:noFill/>
                          </a:ln>
                          <a:solidFill>
                            <a:schemeClr val="tx2"/>
                          </a:solidFill>
                          <a:effectLst/>
                          <a:latin typeface="Arial" charset="0"/>
                        </a:rPr>
                        <a:t>Самосознание </a:t>
                      </a:r>
                      <a:r>
                        <a:rPr kumimoji="0" lang="ru-RU" altLang="ru-RU" sz="2000" b="1" i="0" u="none" strike="noStrike" cap="none" normalizeH="0" baseline="0" smtClean="0">
                          <a:ln>
                            <a:noFill/>
                          </a:ln>
                          <a:solidFill>
                            <a:srgbClr val="CC6600"/>
                          </a:solidFill>
                          <a:effectLst/>
                          <a:latin typeface="Arial" charset="0"/>
                        </a:rPr>
                        <a:t>(</a:t>
                      </a:r>
                      <a:r>
                        <a:rPr kumimoji="0" lang="ru-RU" altLang="ru-RU" sz="2000" b="0" i="0" u="none" strike="noStrike" cap="none" normalizeH="0" baseline="0" smtClean="0">
                          <a:ln>
                            <a:noFill/>
                          </a:ln>
                          <a:solidFill>
                            <a:srgbClr val="CC6600"/>
                          </a:solidFill>
                          <a:effectLst/>
                          <a:latin typeface="Arial" charset="0"/>
                        </a:rPr>
                        <a:t>Распознавать и понимать собственные чувства)       </a:t>
                      </a:r>
                      <a:endParaRPr kumimoji="0" lang="ru-RU" altLang="ru-RU" sz="2400" b="1" i="0" u="none" strike="noStrike" cap="none" normalizeH="0" baseline="0" smtClean="0">
                        <a:ln>
                          <a:noFill/>
                        </a:ln>
                        <a:solidFill>
                          <a:srgbClr val="000099"/>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0" u="none" strike="noStrike" cap="none" normalizeH="0" baseline="0" smtClean="0">
                          <a:ln>
                            <a:noFill/>
                          </a:ln>
                          <a:solidFill>
                            <a:schemeClr val="tx1"/>
                          </a:solidFill>
                          <a:effectLst/>
                          <a:latin typeface="Arial" charset="0"/>
                        </a:rPr>
                        <a:t> </a:t>
                      </a:r>
                      <a:r>
                        <a:rPr kumimoji="0" lang="ru-RU" altLang="ru-RU" sz="1800" b="0" i="1" u="none" strike="noStrike" cap="none" normalizeH="0" baseline="0" smtClean="0">
                          <a:ln>
                            <a:noFill/>
                          </a:ln>
                          <a:solidFill>
                            <a:schemeClr val="tx1"/>
                          </a:solidFill>
                          <a:effectLst/>
                          <a:latin typeface="Arial" charset="0"/>
                        </a:rPr>
                        <a:t>Понимание собственных эмоций</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1" u="none" strike="noStrike" cap="none" normalizeH="0" baseline="0" smtClean="0">
                          <a:ln>
                            <a:noFill/>
                          </a:ln>
                          <a:solidFill>
                            <a:schemeClr val="tx1"/>
                          </a:solidFill>
                          <a:effectLst/>
                          <a:latin typeface="Arial" charset="0"/>
                        </a:rPr>
                        <a:t> Точная самооценка (сильные и слабые стороны)</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1" u="none" strike="noStrike" cap="none" normalizeH="0" baseline="0" smtClean="0">
                          <a:ln>
                            <a:noFill/>
                          </a:ln>
                          <a:solidFill>
                            <a:schemeClr val="tx1"/>
                          </a:solidFill>
                          <a:effectLst/>
                          <a:latin typeface="Arial" charset="0"/>
                        </a:rPr>
                        <a:t> Уверенность в себе</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ru-RU" altLang="ru-RU" sz="1800" b="0" i="1"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algn="l">
                        <a:spcBef>
                          <a:spcPct val="20000"/>
                        </a:spcBef>
                        <a:buClr>
                          <a:schemeClr val="tx2"/>
                        </a:buClr>
                        <a:buSzPct val="75000"/>
                        <a:buFont typeface="Wingdings" pitchFamily="2" charset="2"/>
                        <a:defRPr sz="2000">
                          <a:solidFill>
                            <a:schemeClr val="tx1"/>
                          </a:solidFill>
                          <a:latin typeface="Arial" charset="0"/>
                        </a:defRPr>
                      </a:lvl2pPr>
                      <a:lvl3pPr algn="l">
                        <a:spcBef>
                          <a:spcPct val="20000"/>
                        </a:spcBef>
                        <a:buClr>
                          <a:schemeClr val="accent1"/>
                        </a:buClr>
                        <a:buSzPct val="65000"/>
                        <a:buFont typeface="Wingdings" pitchFamily="2" charset="2"/>
                        <a:defRPr>
                          <a:solidFill>
                            <a:schemeClr val="tx1"/>
                          </a:solidFill>
                          <a:latin typeface="Arial" charset="0"/>
                        </a:defRPr>
                      </a:lvl3pPr>
                      <a:lvl4pPr algn="l">
                        <a:spcBef>
                          <a:spcPct val="20000"/>
                        </a:spcBef>
                        <a:buClr>
                          <a:schemeClr val="bg2"/>
                        </a:buClr>
                        <a:buFont typeface="Wingdings" pitchFamily="2" charset="2"/>
                        <a:defRPr sz="1600">
                          <a:solidFill>
                            <a:schemeClr val="tx1"/>
                          </a:solidFill>
                          <a:latin typeface="Arial" charset="0"/>
                        </a:defRPr>
                      </a:lvl4pPr>
                      <a:lvl5pPr algn="l">
                        <a:spcBef>
                          <a:spcPct val="20000"/>
                        </a:spcBef>
                        <a:buClr>
                          <a:schemeClr val="tx2"/>
                        </a:buClr>
                        <a:buSzPct val="80000"/>
                        <a:buFont typeface="Wingdings" pitchFamily="2" charset="2"/>
                        <a:defRPr sz="1600">
                          <a:solidFill>
                            <a:schemeClr val="tx1"/>
                          </a:solidFill>
                          <a:latin typeface="Arial" charset="0"/>
                        </a:defRPr>
                      </a:lvl5pPr>
                      <a:lvl6pPr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400" b="1" i="0" u="none" strike="noStrike" cap="none" normalizeH="0" baseline="0" smtClean="0">
                          <a:ln>
                            <a:noFill/>
                          </a:ln>
                          <a:solidFill>
                            <a:schemeClr val="tx2"/>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400" b="1" i="0" u="none" strike="noStrike" cap="none" normalizeH="0" baseline="0" smtClean="0">
                          <a:ln>
                            <a:noFill/>
                          </a:ln>
                          <a:solidFill>
                            <a:schemeClr val="tx2"/>
                          </a:solidFill>
                          <a:effectLst/>
                          <a:latin typeface="Arial" charset="0"/>
                        </a:rPr>
                        <a:t>      Управление                                            отношениями</a:t>
                      </a:r>
                      <a:r>
                        <a:rPr kumimoji="0" lang="ru-RU" altLang="ru-RU" sz="2400" b="1" i="0" u="none" strike="noStrike" cap="none" normalizeH="0" baseline="0" smtClean="0">
                          <a:ln>
                            <a:noFill/>
                          </a:ln>
                          <a:solidFill>
                            <a:schemeClr val="tx1"/>
                          </a:solidFill>
                          <a:effectLst/>
                          <a:latin typeface="Arial" charset="0"/>
                        </a:rPr>
                        <a:t> </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2000" b="0" i="0" u="none" strike="noStrike" cap="none" normalizeH="0" baseline="0" smtClean="0">
                          <a:ln>
                            <a:noFill/>
                          </a:ln>
                          <a:solidFill>
                            <a:srgbClr val="CC6600"/>
                          </a:solidFill>
                          <a:effectLst/>
                          <a:latin typeface="Arial" charset="0"/>
                        </a:rPr>
                        <a:t>(Использовать чувства для улучшения отношений)</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ru-RU" altLang="ru-RU" sz="1800" b="0" i="0" u="none" strike="noStrike" cap="none" normalizeH="0" baseline="0" smtClean="0">
                          <a:ln>
                            <a:noFill/>
                          </a:ln>
                          <a:solidFill>
                            <a:schemeClr val="tx1"/>
                          </a:solidFill>
                          <a:effectLst/>
                          <a:latin typeface="Arial" charset="0"/>
                        </a:rPr>
                        <a:t>Воодушевление. Влияние</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0" u="none" strike="noStrike" cap="none" normalizeH="0" baseline="0" smtClean="0">
                          <a:ln>
                            <a:noFill/>
                          </a:ln>
                          <a:solidFill>
                            <a:schemeClr val="tx1"/>
                          </a:solidFill>
                          <a:effectLst/>
                          <a:latin typeface="Arial" charset="0"/>
                        </a:rPr>
                        <a:t> Урегулирование конфликтов</a:t>
                      </a:r>
                    </a:p>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Char char="p"/>
                        <a:tabLst/>
                      </a:pPr>
                      <a:r>
                        <a:rPr kumimoji="0" lang="ru-RU" altLang="ru-RU" sz="1800" b="0" i="0" u="none" strike="noStrike" cap="none" normalizeH="0" baseline="0" smtClean="0">
                          <a:ln>
                            <a:noFill/>
                          </a:ln>
                          <a:solidFill>
                            <a:schemeClr val="tx1"/>
                          </a:solidFill>
                          <a:effectLst/>
                          <a:latin typeface="Arial" charset="0"/>
                        </a:rPr>
                        <a:t> Сотрудничество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66" name="AutoShape 58"/>
          <p:cNvSpPr>
            <a:spLocks noChangeArrowheads="1"/>
          </p:cNvSpPr>
          <p:nvPr/>
        </p:nvSpPr>
        <p:spPr bwMode="auto">
          <a:xfrm rot="-5400000">
            <a:off x="3511550" y="3581400"/>
            <a:ext cx="733425" cy="485775"/>
          </a:xfrm>
          <a:custGeom>
            <a:avLst/>
            <a:gdLst>
              <a:gd name="T0" fmla="*/ 550069 w 21600"/>
              <a:gd name="T1" fmla="*/ 0 h 21600"/>
              <a:gd name="T2" fmla="*/ 0 w 21600"/>
              <a:gd name="T3" fmla="*/ 242888 h 21600"/>
              <a:gd name="T4" fmla="*/ 550069 w 21600"/>
              <a:gd name="T5" fmla="*/ 485775 h 21600"/>
              <a:gd name="T6" fmla="*/ 733425 w 21600"/>
              <a:gd name="T7" fmla="*/ 2428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1"/>
          </a:solidFill>
          <a:ln w="9525">
            <a:solidFill>
              <a:schemeClr val="tx1"/>
            </a:solidFill>
            <a:miter lim="800000"/>
            <a:headEnd/>
            <a:tailEnd/>
          </a:ln>
          <a:effectLst/>
        </p:spPr>
        <p:txBody>
          <a:bodyPr vert="eaVert" wrap="none" anchor="ctr"/>
          <a:lstStyle/>
          <a:p>
            <a:endParaRPr lang="ru-RU"/>
          </a:p>
        </p:txBody>
      </p:sp>
      <p:sp>
        <p:nvSpPr>
          <p:cNvPr id="23567" name="AutoShape 59"/>
          <p:cNvSpPr>
            <a:spLocks noChangeArrowheads="1"/>
          </p:cNvSpPr>
          <p:nvPr/>
        </p:nvSpPr>
        <p:spPr bwMode="auto">
          <a:xfrm>
            <a:off x="4278313" y="3011488"/>
            <a:ext cx="736600" cy="485775"/>
          </a:xfrm>
          <a:custGeom>
            <a:avLst/>
            <a:gdLst>
              <a:gd name="T0" fmla="*/ 552450 w 21600"/>
              <a:gd name="T1" fmla="*/ 0 h 21600"/>
              <a:gd name="T2" fmla="*/ 0 w 21600"/>
              <a:gd name="T3" fmla="*/ 242888 h 21600"/>
              <a:gd name="T4" fmla="*/ 552450 w 21600"/>
              <a:gd name="T5" fmla="*/ 485775 h 21600"/>
              <a:gd name="T6" fmla="*/ 736600 w 21600"/>
              <a:gd name="T7" fmla="*/ 2428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1"/>
          </a:solidFill>
          <a:ln w="9525">
            <a:solidFill>
              <a:schemeClr val="tx1"/>
            </a:solidFill>
            <a:miter lim="800000"/>
            <a:headEnd/>
            <a:tailEnd/>
          </a:ln>
          <a:effectLst/>
        </p:spPr>
        <p:txBody>
          <a:bodyPr wrap="none" anchor="ctr"/>
          <a:lstStyle/>
          <a:p>
            <a:endParaRPr lang="ru-RU"/>
          </a:p>
        </p:txBody>
      </p:sp>
      <p:sp>
        <p:nvSpPr>
          <p:cNvPr id="23568" name="AutoShape 61"/>
          <p:cNvSpPr>
            <a:spLocks noChangeArrowheads="1"/>
          </p:cNvSpPr>
          <p:nvPr/>
        </p:nvSpPr>
        <p:spPr bwMode="auto">
          <a:xfrm rot="5400000">
            <a:off x="4891088" y="3621088"/>
            <a:ext cx="733425" cy="485775"/>
          </a:xfrm>
          <a:custGeom>
            <a:avLst/>
            <a:gdLst>
              <a:gd name="T0" fmla="*/ 550069 w 21600"/>
              <a:gd name="T1" fmla="*/ 0 h 21600"/>
              <a:gd name="T2" fmla="*/ 0 w 21600"/>
              <a:gd name="T3" fmla="*/ 242888 h 21600"/>
              <a:gd name="T4" fmla="*/ 550069 w 21600"/>
              <a:gd name="T5" fmla="*/ 485775 h 21600"/>
              <a:gd name="T6" fmla="*/ 733425 w 21600"/>
              <a:gd name="T7" fmla="*/ 2428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1"/>
          </a:solidFill>
          <a:ln w="9525">
            <a:solidFill>
              <a:schemeClr val="tx1"/>
            </a:solidFill>
            <a:miter lim="800000"/>
            <a:headEnd/>
            <a:tailEnd/>
          </a:ln>
          <a:effectLst/>
        </p:spPr>
        <p:txBody>
          <a:bodyPr wrap="none" anchor="ctr"/>
          <a:lstStyle/>
          <a:p>
            <a:endParaRPr lang="ru-RU"/>
          </a:p>
        </p:txBody>
      </p:sp>
      <p:sp>
        <p:nvSpPr>
          <p:cNvPr id="23569" name="AutoShape 63"/>
          <p:cNvSpPr>
            <a:spLocks noChangeArrowheads="1"/>
          </p:cNvSpPr>
          <p:nvPr/>
        </p:nvSpPr>
        <p:spPr bwMode="auto">
          <a:xfrm rot="10800000">
            <a:off x="4278313" y="4230688"/>
            <a:ext cx="736600" cy="485775"/>
          </a:xfrm>
          <a:custGeom>
            <a:avLst/>
            <a:gdLst>
              <a:gd name="T0" fmla="*/ 552450 w 21600"/>
              <a:gd name="T1" fmla="*/ 0 h 21600"/>
              <a:gd name="T2" fmla="*/ 0 w 21600"/>
              <a:gd name="T3" fmla="*/ 242888 h 21600"/>
              <a:gd name="T4" fmla="*/ 552450 w 21600"/>
              <a:gd name="T5" fmla="*/ 485775 h 21600"/>
              <a:gd name="T6" fmla="*/ 736600 w 21600"/>
              <a:gd name="T7" fmla="*/ 2428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1"/>
          </a:solidFill>
          <a:ln w="9525">
            <a:solidFill>
              <a:schemeClr val="tx1"/>
            </a:solidFill>
            <a:miter lim="800000"/>
            <a:headEnd/>
            <a:tailEnd/>
          </a:ln>
          <a:effectLst/>
        </p:spPr>
        <p:txBody>
          <a:bodyPr wrap="none" anchor="ctr"/>
          <a:lstStyle/>
          <a:p>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ubTitle" idx="1"/>
          </p:nvPr>
        </p:nvSpPr>
        <p:spPr>
          <a:xfrm>
            <a:off x="520700" y="647700"/>
            <a:ext cx="8140700" cy="4622800"/>
          </a:xfrm>
        </p:spPr>
        <p:txBody>
          <a:bodyPr/>
          <a:lstStyle/>
          <a:p>
            <a:pPr eaLnBrk="1" hangingPunct="1"/>
            <a:r>
              <a:rPr lang="ru-RU" altLang="ru-RU" sz="4000" b="1" smtClean="0">
                <a:solidFill>
                  <a:schemeClr val="tx2"/>
                </a:solidFill>
                <a:latin typeface="Arial Black" pitchFamily="34" charset="0"/>
              </a:rPr>
              <a:t>Модуль 2. </a:t>
            </a:r>
          </a:p>
          <a:p>
            <a:pPr eaLnBrk="1" hangingPunct="1"/>
            <a:r>
              <a:rPr lang="ru-RU" altLang="ru-RU" sz="4400" b="1" smtClean="0">
                <a:solidFill>
                  <a:schemeClr val="tx2"/>
                </a:solidFill>
                <a:latin typeface="Arial Black" pitchFamily="34" charset="0"/>
              </a:rPr>
              <a:t>Знакомство с эмоциями.</a:t>
            </a:r>
          </a:p>
          <a:p>
            <a:pPr eaLnBrk="1" hangingPunct="1"/>
            <a:r>
              <a:rPr lang="ru-RU" altLang="ru-RU" sz="4400" b="1" smtClean="0">
                <a:solidFill>
                  <a:schemeClr val="tx2"/>
                </a:solidFill>
                <a:latin typeface="Arial Black" pitchFamily="34" charset="0"/>
              </a:rPr>
              <a:t>Самосознание</a:t>
            </a:r>
          </a:p>
          <a:p>
            <a:pPr eaLnBrk="1" hangingPunct="1"/>
            <a:r>
              <a:rPr lang="ru-RU" altLang="ru-RU" sz="4400" b="1" smtClean="0">
                <a:solidFill>
                  <a:schemeClr val="tx2"/>
                </a:solidFill>
                <a:latin typeface="Arial Black" pitchFamily="34" charset="0"/>
              </a:rPr>
              <a:t> </a:t>
            </a:r>
          </a:p>
          <a:p>
            <a:pPr eaLnBrk="1" hangingPunct="1"/>
            <a:r>
              <a:rPr lang="ru-RU" altLang="ru-RU" sz="4400" b="1" smtClean="0">
                <a:solidFill>
                  <a:schemeClr val="tx2"/>
                </a:solidFill>
                <a:latin typeface="Arial Black" pitchFamily="34" charset="0"/>
              </a:rPr>
              <a:t>Личный эмоциональный потенциал</a:t>
            </a:r>
          </a:p>
          <a:p>
            <a:pPr eaLnBrk="1" hangingPunct="1"/>
            <a:endParaRPr lang="ru-RU" altLang="ru-RU" sz="4400" smtClean="0">
              <a:solidFill>
                <a:schemeClr val="tx2"/>
              </a:solidFill>
              <a:latin typeface="Arial Black"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ru-RU" altLang="ru-RU" smtClean="0"/>
              <a:t>Эмоции и чувства</a:t>
            </a:r>
          </a:p>
        </p:txBody>
      </p:sp>
      <p:sp>
        <p:nvSpPr>
          <p:cNvPr id="25603" name="Rectangle 3"/>
          <p:cNvSpPr>
            <a:spLocks noGrp="1" noChangeArrowheads="1"/>
          </p:cNvSpPr>
          <p:nvPr>
            <p:ph idx="1"/>
          </p:nvPr>
        </p:nvSpPr>
        <p:spPr>
          <a:xfrm>
            <a:off x="342900" y="1409700"/>
            <a:ext cx="8686800" cy="4530725"/>
          </a:xfrm>
        </p:spPr>
        <p:txBody>
          <a:bodyPr/>
          <a:lstStyle/>
          <a:p>
            <a:pPr eaLnBrk="1" hangingPunct="1">
              <a:buFont typeface="Wingdings" pitchFamily="2" charset="2"/>
              <a:buNone/>
            </a:pPr>
            <a:r>
              <a:rPr lang="ru-RU" altLang="ru-RU" sz="2000" b="1" smtClean="0">
                <a:solidFill>
                  <a:srgbClr val="990000"/>
                </a:solidFill>
              </a:rPr>
              <a:t>Эмоции </a:t>
            </a:r>
            <a:r>
              <a:rPr lang="ru-RU" altLang="ru-RU" sz="2000" b="1" smtClean="0"/>
              <a:t>– </a:t>
            </a:r>
            <a:r>
              <a:rPr lang="ru-RU" altLang="ru-RU" sz="2000" smtClean="0"/>
              <a:t>кратковременный физиологический ответ организма на внешний стимул. Гнев, радость, страх... Эмоция возникает под действием гормонов, изменения пульса, кровообращения и др.</a:t>
            </a:r>
            <a:r>
              <a:rPr lang="ru-RU" altLang="ru-RU" sz="2000" b="1" smtClean="0"/>
              <a:t> </a:t>
            </a:r>
            <a:endParaRPr lang="ru-RU" altLang="ru-RU" sz="2000" i="1" smtClean="0"/>
          </a:p>
          <a:p>
            <a:pPr algn="r" eaLnBrk="1" hangingPunct="1">
              <a:buFont typeface="Wingdings" pitchFamily="2" charset="2"/>
              <a:buNone/>
            </a:pPr>
            <a:r>
              <a:rPr lang="ru-RU" altLang="ru-RU" sz="1800" i="1" smtClean="0"/>
              <a:t>(Теория Джеймса-Ланге,</a:t>
            </a:r>
          </a:p>
          <a:p>
            <a:pPr algn="r" eaLnBrk="1" hangingPunct="1">
              <a:buFont typeface="Wingdings" pitchFamily="2" charset="2"/>
              <a:buNone/>
            </a:pPr>
            <a:r>
              <a:rPr lang="ru-RU" altLang="ru-RU" sz="1800" i="1" smtClean="0"/>
              <a:t> центральная теория  психологии на сегодняшний день ) </a:t>
            </a:r>
          </a:p>
          <a:p>
            <a:pPr eaLnBrk="1" hangingPunct="1"/>
            <a:r>
              <a:rPr lang="ru-RU" altLang="ru-RU" sz="1800" b="1" smtClean="0"/>
              <a:t> </a:t>
            </a:r>
            <a:r>
              <a:rPr lang="ru-RU" altLang="ru-RU" sz="1800" smtClean="0"/>
              <a:t>Действовать под влиянием эмоций – значит действовать на пике гормонального всплеска, когда разум не активен</a:t>
            </a:r>
          </a:p>
          <a:p>
            <a:pPr eaLnBrk="1" hangingPunct="1">
              <a:buFont typeface="Wingdings" pitchFamily="2" charset="2"/>
              <a:buNone/>
            </a:pPr>
            <a:endParaRPr lang="ru-RU" altLang="ru-RU" sz="1800" smtClean="0"/>
          </a:p>
          <a:p>
            <a:pPr eaLnBrk="1" hangingPunct="1">
              <a:buFont typeface="Wingdings" pitchFamily="2" charset="2"/>
              <a:buNone/>
            </a:pPr>
            <a:endParaRPr lang="ru-RU" altLang="ru-RU" sz="2000" b="1" smtClean="0"/>
          </a:p>
          <a:p>
            <a:pPr eaLnBrk="1" hangingPunct="1">
              <a:buFont typeface="Wingdings" pitchFamily="2" charset="2"/>
              <a:buNone/>
            </a:pPr>
            <a:endParaRPr lang="ru-RU" altLang="ru-RU" sz="2000" b="1" smtClean="0"/>
          </a:p>
          <a:p>
            <a:pPr eaLnBrk="1" hangingPunct="1">
              <a:buFont typeface="Wingdings" pitchFamily="2" charset="2"/>
              <a:buNone/>
            </a:pPr>
            <a:r>
              <a:rPr lang="ru-RU" altLang="ru-RU" sz="2000" b="1" smtClean="0">
                <a:solidFill>
                  <a:srgbClr val="990000"/>
                </a:solidFill>
              </a:rPr>
              <a:t>Чувства</a:t>
            </a:r>
            <a:r>
              <a:rPr lang="ru-RU" altLang="ru-RU" sz="2000" b="1" smtClean="0"/>
              <a:t>  – </a:t>
            </a:r>
            <a:r>
              <a:rPr lang="ru-RU" altLang="ru-RU" sz="2000" b="1" smtClean="0">
                <a:solidFill>
                  <a:srgbClr val="990000"/>
                </a:solidFill>
              </a:rPr>
              <a:t>осознанные эмоции</a:t>
            </a:r>
            <a:r>
              <a:rPr lang="ru-RU" altLang="ru-RU" sz="2000" smtClean="0"/>
              <a:t>. Мы можем ощутить что мы чувствуем, почему и дать этому название</a:t>
            </a:r>
          </a:p>
        </p:txBody>
      </p:sp>
      <p:pic>
        <p:nvPicPr>
          <p:cNvPr id="25604" name="Picture 7" descr="b92"/>
          <p:cNvPicPr>
            <a:picLocks noChangeAspect="1" noChangeArrowheads="1" noCrop="1"/>
          </p:cNvPicPr>
          <p:nvPr/>
        </p:nvPicPr>
        <p:blipFill>
          <a:blip r:embed="rId2" cstate="print"/>
          <a:srcRect/>
          <a:stretch>
            <a:fillRect/>
          </a:stretch>
        </p:blipFill>
        <p:spPr bwMode="auto">
          <a:xfrm>
            <a:off x="7369175" y="5273675"/>
            <a:ext cx="1238250" cy="1333500"/>
          </a:xfrm>
          <a:prstGeom prst="rect">
            <a:avLst/>
          </a:prstGeom>
          <a:noFill/>
          <a:ln w="9525">
            <a:noFill/>
            <a:miter lim="800000"/>
            <a:headEnd/>
            <a:tailEnd/>
          </a:ln>
        </p:spPr>
      </p:pic>
      <p:pic>
        <p:nvPicPr>
          <p:cNvPr id="25605" name="Picture 9" descr="b03"/>
          <p:cNvPicPr>
            <a:picLocks noChangeAspect="1" noChangeArrowheads="1" noCrop="1"/>
          </p:cNvPicPr>
          <p:nvPr/>
        </p:nvPicPr>
        <p:blipFill>
          <a:blip r:embed="rId3" cstate="print"/>
          <a:srcRect/>
          <a:stretch>
            <a:fillRect/>
          </a:stretch>
        </p:blipFill>
        <p:spPr bwMode="auto">
          <a:xfrm>
            <a:off x="7369175" y="3386138"/>
            <a:ext cx="1047750" cy="104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ru-RU" altLang="ru-RU" sz="3200" smtClean="0"/>
              <a:t>Уровни эмоциональной сознательности</a:t>
            </a:r>
          </a:p>
        </p:txBody>
      </p:sp>
      <p:sp>
        <p:nvSpPr>
          <p:cNvPr id="26627" name="Rectangle 3"/>
          <p:cNvSpPr>
            <a:spLocks noGrp="1" noChangeArrowheads="1"/>
          </p:cNvSpPr>
          <p:nvPr>
            <p:ph idx="1"/>
          </p:nvPr>
        </p:nvSpPr>
        <p:spPr>
          <a:xfrm>
            <a:off x="2019300" y="1600200"/>
            <a:ext cx="6667500" cy="4530725"/>
          </a:xfrm>
        </p:spPr>
        <p:txBody>
          <a:bodyPr/>
          <a:lstStyle/>
          <a:p>
            <a:pPr eaLnBrk="1" hangingPunct="1"/>
            <a:r>
              <a:rPr lang="ru-RU" altLang="ru-RU" sz="2400" b="1" smtClean="0"/>
              <a:t>Причины </a:t>
            </a:r>
            <a:r>
              <a:rPr lang="ru-RU" altLang="ru-RU" sz="2400" smtClean="0"/>
              <a:t>возникновения чувств осознанны и могут быть сформулированы</a:t>
            </a:r>
          </a:p>
          <a:p>
            <a:pPr eaLnBrk="1" hangingPunct="1"/>
            <a:r>
              <a:rPr lang="ru-RU" altLang="ru-RU" sz="2400" smtClean="0"/>
              <a:t> </a:t>
            </a:r>
            <a:r>
              <a:rPr lang="ru-RU" altLang="ru-RU" sz="2400" b="1" smtClean="0"/>
              <a:t>Ясно осознаваемое чувство.</a:t>
            </a:r>
            <a:r>
              <a:rPr lang="ru-RU" altLang="ru-RU" sz="2400" smtClean="0"/>
              <a:t> Может быть названо и описано </a:t>
            </a:r>
          </a:p>
          <a:p>
            <a:pPr eaLnBrk="1" hangingPunct="1"/>
            <a:r>
              <a:rPr lang="ru-RU" altLang="ru-RU" sz="2400" b="1" smtClean="0"/>
              <a:t>Неопределенное, неназванное чувство</a:t>
            </a:r>
            <a:r>
              <a:rPr lang="ru-RU" altLang="ru-RU" sz="2400" smtClean="0"/>
              <a:t> («Я что-то чувствую...») </a:t>
            </a:r>
          </a:p>
          <a:p>
            <a:pPr eaLnBrk="1" hangingPunct="1"/>
            <a:r>
              <a:rPr lang="ru-RU" altLang="ru-RU" sz="2400" b="1" smtClean="0"/>
              <a:t>Физическое ощущение</a:t>
            </a:r>
            <a:r>
              <a:rPr lang="ru-RU" altLang="ru-RU" sz="2400" smtClean="0"/>
              <a:t> (жар, возбуждение, упадок сил...) </a:t>
            </a:r>
          </a:p>
          <a:p>
            <a:pPr eaLnBrk="1" hangingPunct="1"/>
            <a:r>
              <a:rPr lang="ru-RU" altLang="ru-RU" sz="2400" b="1" smtClean="0"/>
              <a:t>Чувственная слепота</a:t>
            </a:r>
            <a:r>
              <a:rPr lang="ru-RU" altLang="ru-RU" sz="2400" smtClean="0"/>
              <a:t>. Алекситимия </a:t>
            </a:r>
          </a:p>
        </p:txBody>
      </p:sp>
      <p:sp>
        <p:nvSpPr>
          <p:cNvPr id="26628" name="AutoShape 5"/>
          <p:cNvSpPr>
            <a:spLocks noChangeArrowheads="1"/>
          </p:cNvSpPr>
          <p:nvPr/>
        </p:nvSpPr>
        <p:spPr bwMode="auto">
          <a:xfrm rot="-5400000">
            <a:off x="-930274" y="3370262"/>
            <a:ext cx="4025900" cy="485775"/>
          </a:xfrm>
          <a:custGeom>
            <a:avLst/>
            <a:gdLst>
              <a:gd name="T0" fmla="*/ 3019425 w 21600"/>
              <a:gd name="T1" fmla="*/ 0 h 21600"/>
              <a:gd name="T2" fmla="*/ 0 w 21600"/>
              <a:gd name="T3" fmla="*/ 242888 h 21600"/>
              <a:gd name="T4" fmla="*/ 3019425 w 21600"/>
              <a:gd name="T5" fmla="*/ 485775 h 21600"/>
              <a:gd name="T6" fmla="*/ 4025900 w 21600"/>
              <a:gd name="T7" fmla="*/ 24288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tx2"/>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19050"/>
            <a:ext cx="8528050" cy="681038"/>
          </a:xfrm>
        </p:spPr>
        <p:txBody>
          <a:bodyPr>
            <a:normAutofit fontScale="90000"/>
          </a:bodyPr>
          <a:lstStyle/>
          <a:p>
            <a:pPr eaLnBrk="1" hangingPunct="1"/>
            <a:r>
              <a:rPr lang="ru-RU" altLang="ru-RU" smtClean="0"/>
              <a:t>Чувства...</a:t>
            </a:r>
          </a:p>
        </p:txBody>
      </p:sp>
      <p:pic>
        <p:nvPicPr>
          <p:cNvPr id="27651" name="Picture 3" descr="faces3_"/>
          <p:cNvPicPr>
            <a:picLocks noChangeAspect="1" noChangeArrowheads="1"/>
          </p:cNvPicPr>
          <p:nvPr/>
        </p:nvPicPr>
        <p:blipFill>
          <a:blip r:embed="rId2" cstate="print"/>
          <a:srcRect/>
          <a:stretch>
            <a:fillRect/>
          </a:stretch>
        </p:blipFill>
        <p:spPr bwMode="auto">
          <a:xfrm>
            <a:off x="2081213" y="700088"/>
            <a:ext cx="5534025" cy="58928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20675" y="0"/>
            <a:ext cx="8686800" cy="1139825"/>
          </a:xfrm>
        </p:spPr>
        <p:txBody>
          <a:bodyPr/>
          <a:lstStyle/>
          <a:p>
            <a:pPr eaLnBrk="1" hangingPunct="1"/>
            <a:r>
              <a:rPr lang="ru-RU" altLang="ru-RU" smtClean="0"/>
              <a:t>Аутентичные чувства: Гнев</a:t>
            </a:r>
          </a:p>
        </p:txBody>
      </p:sp>
      <p:sp>
        <p:nvSpPr>
          <p:cNvPr id="28675" name="Rectangle 3"/>
          <p:cNvSpPr>
            <a:spLocks noGrp="1" noChangeArrowheads="1"/>
          </p:cNvSpPr>
          <p:nvPr>
            <p:ph sz="half" idx="1"/>
          </p:nvPr>
        </p:nvSpPr>
        <p:spPr>
          <a:xfrm>
            <a:off x="473075" y="1860550"/>
            <a:ext cx="4038600" cy="4530725"/>
          </a:xfrm>
        </p:spPr>
        <p:txBody>
          <a:bodyPr/>
          <a:lstStyle/>
          <a:p>
            <a:pPr eaLnBrk="1" hangingPunct="1"/>
            <a:r>
              <a:rPr lang="ru-RU" altLang="ru-RU" sz="2400" b="1" smtClean="0"/>
              <a:t>Обида</a:t>
            </a:r>
          </a:p>
          <a:p>
            <a:pPr eaLnBrk="1" hangingPunct="1"/>
            <a:r>
              <a:rPr lang="ru-RU" altLang="ru-RU" sz="2400" b="1" smtClean="0"/>
              <a:t>Досада</a:t>
            </a:r>
          </a:p>
          <a:p>
            <a:pPr eaLnBrk="1" hangingPunct="1"/>
            <a:r>
              <a:rPr lang="ru-RU" altLang="ru-RU" sz="2400" b="1" smtClean="0"/>
              <a:t>Раздражение</a:t>
            </a:r>
          </a:p>
          <a:p>
            <a:pPr eaLnBrk="1" hangingPunct="1"/>
            <a:r>
              <a:rPr lang="ru-RU" altLang="ru-RU" sz="2400" b="1" smtClean="0"/>
              <a:t>Мстительность</a:t>
            </a:r>
          </a:p>
          <a:p>
            <a:pPr eaLnBrk="1" hangingPunct="1"/>
            <a:r>
              <a:rPr lang="ru-RU" altLang="ru-RU" sz="2400" b="1" smtClean="0"/>
              <a:t>Оскорбленность</a:t>
            </a:r>
          </a:p>
          <a:p>
            <a:pPr eaLnBrk="1" hangingPunct="1"/>
            <a:r>
              <a:rPr lang="ru-RU" altLang="ru-RU" sz="2400" b="1" smtClean="0"/>
              <a:t>Стыд</a:t>
            </a:r>
          </a:p>
          <a:p>
            <a:pPr eaLnBrk="1" hangingPunct="1"/>
            <a:endParaRPr lang="ru-RU" altLang="ru-RU" sz="2400" b="1" smtClean="0"/>
          </a:p>
          <a:p>
            <a:pPr eaLnBrk="1" hangingPunct="1"/>
            <a:endParaRPr lang="ru-RU" altLang="ru-RU" sz="2400" b="1" smtClean="0"/>
          </a:p>
        </p:txBody>
      </p:sp>
      <p:sp>
        <p:nvSpPr>
          <p:cNvPr id="28676" name="Rectangle 4"/>
          <p:cNvSpPr>
            <a:spLocks noGrp="1" noChangeArrowheads="1"/>
          </p:cNvSpPr>
          <p:nvPr>
            <p:ph sz="half" idx="2"/>
          </p:nvPr>
        </p:nvSpPr>
        <p:spPr>
          <a:xfrm>
            <a:off x="4664075" y="1860550"/>
            <a:ext cx="4038600" cy="4530725"/>
          </a:xfrm>
        </p:spPr>
        <p:txBody>
          <a:bodyPr/>
          <a:lstStyle/>
          <a:p>
            <a:pPr eaLnBrk="1" hangingPunct="1"/>
            <a:r>
              <a:rPr lang="ru-RU" altLang="ru-RU" sz="2400" b="1" smtClean="0"/>
              <a:t>Зависть</a:t>
            </a:r>
          </a:p>
          <a:p>
            <a:pPr eaLnBrk="1" hangingPunct="1"/>
            <a:r>
              <a:rPr lang="ru-RU" altLang="ru-RU" sz="2400" b="1" smtClean="0"/>
              <a:t>Неповиновение</a:t>
            </a:r>
          </a:p>
          <a:p>
            <a:pPr eaLnBrk="1" hangingPunct="1"/>
            <a:r>
              <a:rPr lang="ru-RU" altLang="ru-RU" sz="2400" b="1" smtClean="0"/>
              <a:t>Презрительность</a:t>
            </a:r>
          </a:p>
          <a:p>
            <a:pPr eaLnBrk="1" hangingPunct="1"/>
            <a:r>
              <a:rPr lang="ru-RU" altLang="ru-RU" sz="2400" b="1" smtClean="0"/>
              <a:t>Отвращение</a:t>
            </a:r>
          </a:p>
          <a:p>
            <a:pPr eaLnBrk="1" hangingPunct="1"/>
            <a:r>
              <a:rPr lang="ru-RU" altLang="ru-RU" sz="2400" b="1" smtClean="0"/>
              <a:t>Подавленность</a:t>
            </a:r>
          </a:p>
          <a:p>
            <a:pPr eaLnBrk="1" hangingPunct="1"/>
            <a:endParaRPr lang="ru-RU" altLang="ru-RU" sz="2400" b="1" smtClean="0"/>
          </a:p>
        </p:txBody>
      </p:sp>
      <p:pic>
        <p:nvPicPr>
          <p:cNvPr id="28677" name="Picture 9" descr="j0424468"/>
          <p:cNvPicPr>
            <a:picLocks noChangeAspect="1" noChangeArrowheads="1"/>
          </p:cNvPicPr>
          <p:nvPr/>
        </p:nvPicPr>
        <p:blipFill>
          <a:blip r:embed="rId2" cstate="print"/>
          <a:srcRect/>
          <a:stretch>
            <a:fillRect/>
          </a:stretch>
        </p:blipFill>
        <p:spPr bwMode="auto">
          <a:xfrm>
            <a:off x="7297738" y="4826000"/>
            <a:ext cx="1189037" cy="1117600"/>
          </a:xfrm>
          <a:prstGeom prst="rect">
            <a:avLst/>
          </a:prstGeom>
          <a:noFill/>
          <a:ln w="9525">
            <a:no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50825" y="685800"/>
            <a:ext cx="8497888" cy="2127250"/>
          </a:xfrm>
        </p:spPr>
        <p:txBody>
          <a:bodyPr/>
          <a:lstStyle/>
          <a:p>
            <a:pPr eaLnBrk="1" hangingPunct="1"/>
            <a:r>
              <a:rPr lang="ru-RU" altLang="ru-RU" sz="3700" smtClean="0"/>
              <a:t>Модуль 1</a:t>
            </a:r>
          </a:p>
        </p:txBody>
      </p:sp>
      <p:sp>
        <p:nvSpPr>
          <p:cNvPr id="10243" name="Rectangle 3"/>
          <p:cNvSpPr>
            <a:spLocks noGrp="1" noChangeArrowheads="1"/>
          </p:cNvSpPr>
          <p:nvPr>
            <p:ph type="subTitle" idx="1"/>
          </p:nvPr>
        </p:nvSpPr>
        <p:spPr>
          <a:xfrm>
            <a:off x="250825" y="3270250"/>
            <a:ext cx="8497888" cy="2209800"/>
          </a:xfrm>
        </p:spPr>
        <p:txBody>
          <a:bodyPr/>
          <a:lstStyle/>
          <a:p>
            <a:pPr eaLnBrk="1" hangingPunct="1"/>
            <a:r>
              <a:rPr lang="en-US" altLang="ru-RU" sz="4400" smtClean="0">
                <a:solidFill>
                  <a:schemeClr val="tx2"/>
                </a:solidFill>
                <a:latin typeface="Arial Black" pitchFamily="34" charset="0"/>
              </a:rPr>
              <a:t>EQ</a:t>
            </a:r>
            <a:r>
              <a:rPr lang="ru-RU" altLang="ru-RU" sz="4400" smtClean="0">
                <a:solidFill>
                  <a:schemeClr val="tx2"/>
                </a:solidFill>
                <a:latin typeface="Arial Black" pitchFamily="34" charset="0"/>
              </a:rPr>
              <a:t> как основа Эмоционального Лидерства</a:t>
            </a:r>
            <a:endParaRPr lang="en-US" altLang="ru-RU" sz="4400" smtClean="0">
              <a:solidFill>
                <a:schemeClr val="tx2"/>
              </a:solidFill>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20675" y="0"/>
            <a:ext cx="8686800" cy="1139825"/>
          </a:xfrm>
        </p:spPr>
        <p:txBody>
          <a:bodyPr/>
          <a:lstStyle/>
          <a:p>
            <a:pPr eaLnBrk="1" hangingPunct="1"/>
            <a:r>
              <a:rPr lang="ru-RU" altLang="ru-RU" smtClean="0"/>
              <a:t>Аутентичные чувства: Страх</a:t>
            </a:r>
          </a:p>
        </p:txBody>
      </p:sp>
      <p:sp>
        <p:nvSpPr>
          <p:cNvPr id="29699" name="Rectangle 3"/>
          <p:cNvSpPr>
            <a:spLocks noGrp="1" noChangeArrowheads="1"/>
          </p:cNvSpPr>
          <p:nvPr>
            <p:ph sz="half" idx="1"/>
          </p:nvPr>
        </p:nvSpPr>
        <p:spPr>
          <a:xfrm>
            <a:off x="473075" y="1504950"/>
            <a:ext cx="4038600" cy="4530725"/>
          </a:xfrm>
        </p:spPr>
        <p:txBody>
          <a:bodyPr/>
          <a:lstStyle/>
          <a:p>
            <a:pPr eaLnBrk="1" hangingPunct="1"/>
            <a:r>
              <a:rPr lang="ru-RU" altLang="ru-RU" sz="2400" b="1" smtClean="0"/>
              <a:t>Нервозность</a:t>
            </a:r>
          </a:p>
          <a:p>
            <a:pPr eaLnBrk="1" hangingPunct="1"/>
            <a:r>
              <a:rPr lang="ru-RU" altLang="ru-RU" sz="2400" b="1" smtClean="0"/>
              <a:t>Обеспокоенность</a:t>
            </a:r>
          </a:p>
          <a:p>
            <a:pPr eaLnBrk="1" hangingPunct="1"/>
            <a:r>
              <a:rPr lang="ru-RU" altLang="ru-RU" sz="2400" b="1" smtClean="0"/>
              <a:t>Тревога</a:t>
            </a:r>
          </a:p>
          <a:p>
            <a:pPr eaLnBrk="1" hangingPunct="1"/>
            <a:r>
              <a:rPr lang="ru-RU" altLang="ru-RU" sz="2400" b="1" smtClean="0"/>
              <a:t>Волнение</a:t>
            </a:r>
          </a:p>
          <a:p>
            <a:pPr eaLnBrk="1" hangingPunct="1"/>
            <a:r>
              <a:rPr lang="ru-RU" altLang="ru-RU" sz="2400" b="1" smtClean="0"/>
              <a:t>Стресс</a:t>
            </a:r>
          </a:p>
          <a:p>
            <a:pPr eaLnBrk="1" hangingPunct="1"/>
            <a:r>
              <a:rPr lang="ru-RU" altLang="ru-RU" sz="2400" b="1" smtClean="0"/>
              <a:t>Вина</a:t>
            </a:r>
          </a:p>
          <a:p>
            <a:pPr eaLnBrk="1" hangingPunct="1"/>
            <a:endParaRPr lang="ru-RU" altLang="ru-RU" sz="2400" b="1" smtClean="0"/>
          </a:p>
          <a:p>
            <a:pPr eaLnBrk="1" hangingPunct="1"/>
            <a:endParaRPr lang="ru-RU" altLang="ru-RU" sz="2400" b="1" smtClean="0"/>
          </a:p>
          <a:p>
            <a:pPr eaLnBrk="1" hangingPunct="1"/>
            <a:endParaRPr lang="ru-RU" altLang="ru-RU" sz="2400" b="1" smtClean="0"/>
          </a:p>
        </p:txBody>
      </p:sp>
      <p:sp>
        <p:nvSpPr>
          <p:cNvPr id="29700" name="Rectangle 4"/>
          <p:cNvSpPr>
            <a:spLocks noGrp="1" noChangeArrowheads="1"/>
          </p:cNvSpPr>
          <p:nvPr>
            <p:ph sz="half" idx="2"/>
          </p:nvPr>
        </p:nvSpPr>
        <p:spPr>
          <a:xfrm>
            <a:off x="4664075" y="1504950"/>
            <a:ext cx="4038600" cy="3689350"/>
          </a:xfrm>
        </p:spPr>
        <p:txBody>
          <a:bodyPr/>
          <a:lstStyle/>
          <a:p>
            <a:pPr eaLnBrk="1" hangingPunct="1"/>
            <a:r>
              <a:rPr lang="ru-RU" altLang="ru-RU" sz="2400" b="1" smtClean="0"/>
              <a:t>Боязнь</a:t>
            </a:r>
          </a:p>
          <a:p>
            <a:pPr eaLnBrk="1" hangingPunct="1"/>
            <a:r>
              <a:rPr lang="ru-RU" altLang="ru-RU" sz="2400" b="1" smtClean="0"/>
              <a:t>Ужас</a:t>
            </a:r>
          </a:p>
          <a:p>
            <a:pPr eaLnBrk="1" hangingPunct="1"/>
            <a:r>
              <a:rPr lang="ru-RU" altLang="ru-RU" sz="2400" b="1" smtClean="0"/>
              <a:t>Подверженность навязчивой идее </a:t>
            </a:r>
          </a:p>
          <a:p>
            <a:pPr eaLnBrk="1" hangingPunct="1"/>
            <a:r>
              <a:rPr lang="ru-RU" altLang="ru-RU" sz="2400" b="1" smtClean="0"/>
              <a:t>Ощущение   угрозы</a:t>
            </a:r>
          </a:p>
          <a:p>
            <a:pPr eaLnBrk="1" hangingPunct="1"/>
            <a:endParaRPr lang="ru-RU" altLang="ru-RU" sz="2400" b="1" smtClean="0"/>
          </a:p>
        </p:txBody>
      </p:sp>
      <p:pic>
        <p:nvPicPr>
          <p:cNvPr id="29701" name="Picture 5" descr="j0429839"/>
          <p:cNvPicPr>
            <a:picLocks noChangeAspect="1" noChangeArrowheads="1"/>
          </p:cNvPicPr>
          <p:nvPr/>
        </p:nvPicPr>
        <p:blipFill>
          <a:blip r:embed="rId2" cstate="print"/>
          <a:srcRect/>
          <a:stretch>
            <a:fillRect/>
          </a:stretch>
        </p:blipFill>
        <p:spPr bwMode="auto">
          <a:xfrm>
            <a:off x="7577138" y="4895850"/>
            <a:ext cx="1125537" cy="1139825"/>
          </a:xfrm>
          <a:prstGeom prst="rect">
            <a:avLst/>
          </a:prstGeom>
          <a:noFill/>
          <a:ln w="9525">
            <a:noFill/>
            <a:miter lim="800000"/>
            <a:headEnd/>
            <a:tailEnd/>
          </a:ln>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7"/>
          <p:cNvSpPr>
            <a:spLocks noGrp="1" noChangeArrowheads="1"/>
          </p:cNvSpPr>
          <p:nvPr>
            <p:ph type="title"/>
          </p:nvPr>
        </p:nvSpPr>
        <p:spPr>
          <a:noFill/>
        </p:spPr>
        <p:txBody>
          <a:bodyPr/>
          <a:lstStyle/>
          <a:p>
            <a:pPr eaLnBrk="1" hangingPunct="1"/>
            <a:r>
              <a:rPr lang="ru-RU" altLang="ru-RU" smtClean="0"/>
              <a:t>Аутентичные чувства: Печаль</a:t>
            </a:r>
          </a:p>
        </p:txBody>
      </p:sp>
      <p:sp>
        <p:nvSpPr>
          <p:cNvPr id="30722" name="Rectangle 3"/>
          <p:cNvSpPr>
            <a:spLocks noGrp="1" noChangeArrowheads="1"/>
          </p:cNvSpPr>
          <p:nvPr>
            <p:ph sz="half" idx="1"/>
          </p:nvPr>
        </p:nvSpPr>
        <p:spPr>
          <a:xfrm>
            <a:off x="473075" y="1504950"/>
            <a:ext cx="4038600" cy="4530725"/>
          </a:xfrm>
        </p:spPr>
        <p:txBody>
          <a:bodyPr/>
          <a:lstStyle/>
          <a:p>
            <a:pPr eaLnBrk="1" hangingPunct="1">
              <a:lnSpc>
                <a:spcPct val="80000"/>
              </a:lnSpc>
              <a:spcBef>
                <a:spcPct val="0"/>
              </a:spcBef>
            </a:pPr>
            <a:r>
              <a:rPr lang="ru-RU" altLang="ru-RU" sz="2000" b="1" smtClean="0"/>
              <a:t>Потерянность</a:t>
            </a:r>
          </a:p>
          <a:p>
            <a:pPr eaLnBrk="1" hangingPunct="1">
              <a:lnSpc>
                <a:spcPct val="80000"/>
              </a:lnSpc>
              <a:spcBef>
                <a:spcPct val="0"/>
              </a:spcBef>
            </a:pPr>
            <a:r>
              <a:rPr lang="ru-RU" altLang="ru-RU" sz="2000" b="1" smtClean="0"/>
              <a:t>Одиночество</a:t>
            </a:r>
          </a:p>
          <a:p>
            <a:pPr eaLnBrk="1" hangingPunct="1">
              <a:lnSpc>
                <a:spcPct val="80000"/>
              </a:lnSpc>
              <a:spcBef>
                <a:spcPct val="0"/>
              </a:spcBef>
            </a:pPr>
            <a:r>
              <a:rPr lang="ru-RU" altLang="ru-RU" sz="2000" b="1" smtClean="0"/>
              <a:t>Изолированность</a:t>
            </a:r>
          </a:p>
          <a:p>
            <a:pPr eaLnBrk="1" hangingPunct="1">
              <a:lnSpc>
                <a:spcPct val="80000"/>
              </a:lnSpc>
              <a:spcBef>
                <a:spcPct val="0"/>
              </a:spcBef>
            </a:pPr>
            <a:r>
              <a:rPr lang="ru-RU" altLang="ru-RU" sz="2000" b="1" smtClean="0"/>
              <a:t>Грусть</a:t>
            </a:r>
          </a:p>
          <a:p>
            <a:pPr eaLnBrk="1" hangingPunct="1">
              <a:lnSpc>
                <a:spcPct val="80000"/>
              </a:lnSpc>
              <a:spcBef>
                <a:spcPct val="0"/>
              </a:spcBef>
            </a:pPr>
            <a:r>
              <a:rPr lang="ru-RU" altLang="ru-RU" sz="2000" b="1" smtClean="0"/>
              <a:t>Отчаяние</a:t>
            </a:r>
          </a:p>
          <a:p>
            <a:pPr eaLnBrk="1" hangingPunct="1">
              <a:lnSpc>
                <a:spcPct val="80000"/>
              </a:lnSpc>
              <a:spcBef>
                <a:spcPct val="0"/>
              </a:spcBef>
            </a:pPr>
            <a:r>
              <a:rPr lang="ru-RU" altLang="ru-RU" sz="2000" b="1" smtClean="0"/>
              <a:t>Депрессия</a:t>
            </a:r>
          </a:p>
          <a:p>
            <a:pPr eaLnBrk="1" hangingPunct="1">
              <a:lnSpc>
                <a:spcPct val="80000"/>
              </a:lnSpc>
              <a:spcBef>
                <a:spcPct val="0"/>
              </a:spcBef>
            </a:pPr>
            <a:r>
              <a:rPr lang="ru-RU" altLang="ru-RU" sz="2000" b="1" smtClean="0"/>
              <a:t>Опустошенность</a:t>
            </a:r>
          </a:p>
          <a:p>
            <a:pPr eaLnBrk="1" hangingPunct="1">
              <a:lnSpc>
                <a:spcPct val="80000"/>
              </a:lnSpc>
              <a:spcBef>
                <a:spcPct val="0"/>
              </a:spcBef>
            </a:pPr>
            <a:r>
              <a:rPr lang="ru-RU" altLang="ru-RU" sz="2000" b="1" smtClean="0"/>
              <a:t>Беспомощность</a:t>
            </a:r>
          </a:p>
          <a:p>
            <a:pPr eaLnBrk="1" hangingPunct="1">
              <a:lnSpc>
                <a:spcPct val="80000"/>
              </a:lnSpc>
              <a:spcBef>
                <a:spcPct val="0"/>
              </a:spcBef>
            </a:pPr>
            <a:r>
              <a:rPr lang="ru-RU" altLang="ru-RU" sz="2000" b="1" smtClean="0"/>
              <a:t>Подавленность</a:t>
            </a:r>
          </a:p>
          <a:p>
            <a:pPr eaLnBrk="1" hangingPunct="1">
              <a:lnSpc>
                <a:spcPct val="80000"/>
              </a:lnSpc>
              <a:spcBef>
                <a:spcPct val="0"/>
              </a:spcBef>
            </a:pPr>
            <a:r>
              <a:rPr lang="ru-RU" altLang="ru-RU" sz="2000" b="1" smtClean="0"/>
              <a:t>Разочарование</a:t>
            </a:r>
          </a:p>
          <a:p>
            <a:pPr eaLnBrk="1" hangingPunct="1">
              <a:lnSpc>
                <a:spcPct val="80000"/>
              </a:lnSpc>
              <a:spcBef>
                <a:spcPct val="0"/>
              </a:spcBef>
            </a:pPr>
            <a:r>
              <a:rPr lang="ru-RU" altLang="ru-RU" sz="2000" b="1" smtClean="0"/>
              <a:t>Боль</a:t>
            </a:r>
          </a:p>
        </p:txBody>
      </p:sp>
      <p:sp>
        <p:nvSpPr>
          <p:cNvPr id="30723" name="Rectangle 4"/>
          <p:cNvSpPr>
            <a:spLocks noGrp="1" noChangeArrowheads="1"/>
          </p:cNvSpPr>
          <p:nvPr>
            <p:ph sz="half" idx="2"/>
          </p:nvPr>
        </p:nvSpPr>
        <p:spPr>
          <a:xfrm>
            <a:off x="4664075" y="1504950"/>
            <a:ext cx="4038600" cy="3675063"/>
          </a:xfrm>
        </p:spPr>
        <p:txBody>
          <a:bodyPr/>
          <a:lstStyle/>
          <a:p>
            <a:pPr eaLnBrk="1" hangingPunct="1">
              <a:lnSpc>
                <a:spcPct val="80000"/>
              </a:lnSpc>
              <a:spcBef>
                <a:spcPct val="0"/>
              </a:spcBef>
            </a:pPr>
            <a:r>
              <a:rPr lang="ru-RU" altLang="ru-RU" sz="2000" b="1" smtClean="0"/>
              <a:t>Застенчивость</a:t>
            </a:r>
          </a:p>
          <a:p>
            <a:pPr eaLnBrk="1" hangingPunct="1">
              <a:lnSpc>
                <a:spcPct val="80000"/>
              </a:lnSpc>
              <a:spcBef>
                <a:spcPct val="0"/>
              </a:spcBef>
            </a:pPr>
            <a:r>
              <a:rPr lang="ru-RU" altLang="ru-RU" sz="2000" b="1" smtClean="0"/>
              <a:t>Чувство отсутствия к вам любви</a:t>
            </a:r>
          </a:p>
          <a:p>
            <a:pPr eaLnBrk="1" hangingPunct="1">
              <a:lnSpc>
                <a:spcPct val="80000"/>
              </a:lnSpc>
              <a:spcBef>
                <a:spcPct val="0"/>
              </a:spcBef>
            </a:pPr>
            <a:r>
              <a:rPr lang="ru-RU" altLang="ru-RU" sz="2000" b="1" smtClean="0"/>
              <a:t>Покинутость</a:t>
            </a:r>
          </a:p>
          <a:p>
            <a:pPr eaLnBrk="1" hangingPunct="1">
              <a:lnSpc>
                <a:spcPct val="80000"/>
              </a:lnSpc>
              <a:spcBef>
                <a:spcPct val="0"/>
              </a:spcBef>
            </a:pPr>
            <a:r>
              <a:rPr lang="ru-RU" altLang="ru-RU" sz="2000" b="1" smtClean="0"/>
              <a:t>Болезненность</a:t>
            </a:r>
          </a:p>
          <a:p>
            <a:pPr eaLnBrk="1" hangingPunct="1">
              <a:lnSpc>
                <a:spcPct val="80000"/>
              </a:lnSpc>
              <a:spcBef>
                <a:spcPct val="0"/>
              </a:spcBef>
            </a:pPr>
            <a:r>
              <a:rPr lang="ru-RU" altLang="ru-RU" sz="2000" b="1" smtClean="0"/>
              <a:t>Нелюдимость</a:t>
            </a:r>
          </a:p>
          <a:p>
            <a:pPr eaLnBrk="1" hangingPunct="1">
              <a:lnSpc>
                <a:spcPct val="80000"/>
              </a:lnSpc>
              <a:spcBef>
                <a:spcPct val="0"/>
              </a:spcBef>
            </a:pPr>
            <a:r>
              <a:rPr lang="ru-RU" altLang="ru-RU" sz="2000" b="1" smtClean="0"/>
              <a:t>Усталость</a:t>
            </a:r>
          </a:p>
          <a:p>
            <a:pPr eaLnBrk="1" hangingPunct="1">
              <a:lnSpc>
                <a:spcPct val="80000"/>
              </a:lnSpc>
              <a:spcBef>
                <a:spcPct val="0"/>
              </a:spcBef>
            </a:pPr>
            <a:r>
              <a:rPr lang="ru-RU" altLang="ru-RU" sz="2000" b="1" smtClean="0"/>
              <a:t>Апатия</a:t>
            </a:r>
          </a:p>
          <a:p>
            <a:pPr eaLnBrk="1" hangingPunct="1">
              <a:lnSpc>
                <a:spcPct val="80000"/>
              </a:lnSpc>
              <a:spcBef>
                <a:spcPct val="0"/>
              </a:spcBef>
            </a:pPr>
            <a:r>
              <a:rPr lang="ru-RU" altLang="ru-RU" sz="2000" b="1" smtClean="0"/>
              <a:t>Истощение</a:t>
            </a:r>
          </a:p>
          <a:p>
            <a:pPr eaLnBrk="1" hangingPunct="1">
              <a:lnSpc>
                <a:spcPct val="80000"/>
              </a:lnSpc>
              <a:spcBef>
                <a:spcPct val="0"/>
              </a:spcBef>
            </a:pPr>
            <a:r>
              <a:rPr lang="ru-RU" altLang="ru-RU" sz="2000" b="1" smtClean="0"/>
              <a:t>Упадок сип</a:t>
            </a:r>
          </a:p>
          <a:p>
            <a:pPr eaLnBrk="1" hangingPunct="1">
              <a:lnSpc>
                <a:spcPct val="80000"/>
              </a:lnSpc>
              <a:spcBef>
                <a:spcPct val="0"/>
              </a:spcBef>
            </a:pPr>
            <a:r>
              <a:rPr lang="ru-RU" altLang="ru-RU" sz="2000" b="1" smtClean="0"/>
              <a:t>Тоска</a:t>
            </a:r>
          </a:p>
          <a:p>
            <a:pPr eaLnBrk="1" hangingPunct="1">
              <a:lnSpc>
                <a:spcPct val="80000"/>
              </a:lnSpc>
              <a:spcBef>
                <a:spcPct val="0"/>
              </a:spcBef>
              <a:buFont typeface="Wingdings" pitchFamily="2" charset="2"/>
              <a:buNone/>
            </a:pPr>
            <a:endParaRPr lang="ru-RU" altLang="ru-RU" sz="2000" b="1" smtClean="0"/>
          </a:p>
        </p:txBody>
      </p:sp>
      <p:pic>
        <p:nvPicPr>
          <p:cNvPr id="30724" name="Picture 5" descr="j0428129"/>
          <p:cNvPicPr>
            <a:picLocks noChangeAspect="1" noChangeArrowheads="1"/>
          </p:cNvPicPr>
          <p:nvPr/>
        </p:nvPicPr>
        <p:blipFill>
          <a:blip r:embed="rId2" cstate="print"/>
          <a:srcRect/>
          <a:stretch>
            <a:fillRect/>
          </a:stretch>
        </p:blipFill>
        <p:spPr bwMode="auto">
          <a:xfrm>
            <a:off x="7177088" y="4697413"/>
            <a:ext cx="1646237" cy="1535112"/>
          </a:xfrm>
          <a:prstGeom prst="rect">
            <a:avLst/>
          </a:prstGeom>
          <a:noFill/>
          <a:ln w="9525">
            <a:noFill/>
            <a:miter lim="800000"/>
            <a:headEnd/>
            <a:tailEnd/>
          </a:ln>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7"/>
          <p:cNvSpPr>
            <a:spLocks noGrp="1" noChangeArrowheads="1"/>
          </p:cNvSpPr>
          <p:nvPr>
            <p:ph type="title"/>
          </p:nvPr>
        </p:nvSpPr>
        <p:spPr>
          <a:noFill/>
        </p:spPr>
        <p:txBody>
          <a:bodyPr/>
          <a:lstStyle/>
          <a:p>
            <a:pPr eaLnBrk="1" hangingPunct="1"/>
            <a:r>
              <a:rPr lang="ru-RU" altLang="ru-RU" smtClean="0"/>
              <a:t>Аутентичные чувства: Радость</a:t>
            </a:r>
          </a:p>
        </p:txBody>
      </p:sp>
      <p:sp>
        <p:nvSpPr>
          <p:cNvPr id="31746" name="Rectangle 3"/>
          <p:cNvSpPr>
            <a:spLocks noGrp="1" noChangeArrowheads="1"/>
          </p:cNvSpPr>
          <p:nvPr>
            <p:ph sz="half" idx="1"/>
          </p:nvPr>
        </p:nvSpPr>
        <p:spPr>
          <a:xfrm>
            <a:off x="473075" y="1504950"/>
            <a:ext cx="4038600" cy="4530725"/>
          </a:xfrm>
        </p:spPr>
        <p:txBody>
          <a:bodyPr/>
          <a:lstStyle/>
          <a:p>
            <a:pPr eaLnBrk="1" hangingPunct="1"/>
            <a:r>
              <a:rPr lang="ru-RU" altLang="ru-RU" sz="2400" b="1" smtClean="0"/>
              <a:t>Радость</a:t>
            </a:r>
          </a:p>
          <a:p>
            <a:pPr eaLnBrk="1" hangingPunct="1"/>
            <a:r>
              <a:rPr lang="ru-RU" altLang="ru-RU" sz="2400" b="1" smtClean="0"/>
              <a:t>Блаженство</a:t>
            </a:r>
          </a:p>
          <a:p>
            <a:pPr eaLnBrk="1" hangingPunct="1"/>
            <a:r>
              <a:rPr lang="ru-RU" altLang="ru-RU" sz="2400" b="1" smtClean="0"/>
              <a:t>Восхищение</a:t>
            </a:r>
          </a:p>
          <a:p>
            <a:pPr eaLnBrk="1" hangingPunct="1"/>
            <a:r>
              <a:rPr lang="ru-RU" altLang="ru-RU" sz="2400" b="1" smtClean="0"/>
              <a:t>Триумф</a:t>
            </a:r>
          </a:p>
          <a:p>
            <a:pPr eaLnBrk="1" hangingPunct="1"/>
            <a:r>
              <a:rPr lang="ru-RU" altLang="ru-RU" sz="2400" b="1" smtClean="0"/>
              <a:t>Удовольствие</a:t>
            </a:r>
          </a:p>
        </p:txBody>
      </p:sp>
      <p:sp>
        <p:nvSpPr>
          <p:cNvPr id="31747" name="Rectangle 4"/>
          <p:cNvSpPr>
            <a:spLocks noGrp="1" noChangeArrowheads="1"/>
          </p:cNvSpPr>
          <p:nvPr>
            <p:ph sz="half" idx="2"/>
          </p:nvPr>
        </p:nvSpPr>
        <p:spPr>
          <a:xfrm>
            <a:off x="4664075" y="1504950"/>
            <a:ext cx="4038600" cy="4530725"/>
          </a:xfrm>
        </p:spPr>
        <p:txBody>
          <a:bodyPr/>
          <a:lstStyle/>
          <a:p>
            <a:pPr eaLnBrk="1" hangingPunct="1"/>
            <a:r>
              <a:rPr lang="ru-RU" altLang="ru-RU" sz="2400" b="1" smtClean="0"/>
              <a:t>Признание</a:t>
            </a:r>
          </a:p>
          <a:p>
            <a:pPr eaLnBrk="1" hangingPunct="1"/>
            <a:r>
              <a:rPr lang="ru-RU" altLang="ru-RU" sz="2400" b="1" smtClean="0"/>
              <a:t>Признательность</a:t>
            </a:r>
          </a:p>
          <a:p>
            <a:pPr eaLnBrk="1" hangingPunct="1"/>
            <a:r>
              <a:rPr lang="ru-RU" altLang="ru-RU" sz="2400" b="1" smtClean="0"/>
              <a:t>Надежда</a:t>
            </a:r>
          </a:p>
          <a:p>
            <a:pPr eaLnBrk="1" hangingPunct="1"/>
            <a:r>
              <a:rPr lang="ru-RU" altLang="ru-RU" sz="2400" b="1" smtClean="0"/>
              <a:t>Заинтересованность</a:t>
            </a:r>
          </a:p>
          <a:p>
            <a:pPr eaLnBrk="1" hangingPunct="1"/>
            <a:r>
              <a:rPr lang="ru-RU" altLang="ru-RU" sz="2400" b="1" smtClean="0"/>
              <a:t>Увлеченность</a:t>
            </a:r>
          </a:p>
          <a:p>
            <a:pPr eaLnBrk="1" hangingPunct="1"/>
            <a:endParaRPr lang="ru-RU" altLang="ru-RU" sz="2400" b="1" smtClean="0"/>
          </a:p>
        </p:txBody>
      </p:sp>
      <p:pic>
        <p:nvPicPr>
          <p:cNvPr id="31749" name="Picture 8" descr="j0428065"/>
          <p:cNvPicPr>
            <a:picLocks noChangeAspect="1" noChangeArrowheads="1"/>
          </p:cNvPicPr>
          <p:nvPr/>
        </p:nvPicPr>
        <p:blipFill>
          <a:blip r:embed="rId2" cstate="print"/>
          <a:srcRect/>
          <a:stretch>
            <a:fillRect/>
          </a:stretch>
        </p:blipFill>
        <p:spPr bwMode="auto">
          <a:xfrm>
            <a:off x="6880225" y="4924425"/>
            <a:ext cx="1822450" cy="1111250"/>
          </a:xfrm>
          <a:prstGeom prst="rect">
            <a:avLst/>
          </a:prstGeom>
          <a:noFill/>
          <a:ln w="9525">
            <a:noFill/>
            <a:miter lim="800000"/>
            <a:headEnd/>
            <a:tailEnd/>
          </a:ln>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0" y="360363"/>
            <a:ext cx="8528050" cy="681037"/>
          </a:xfrm>
          <a:solidFill>
            <a:schemeClr val="bg2"/>
          </a:solidFill>
        </p:spPr>
        <p:txBody>
          <a:bodyPr anchor="ctr">
            <a:normAutofit fontScale="90000"/>
          </a:bodyPr>
          <a:lstStyle/>
          <a:p>
            <a:pPr eaLnBrk="1" hangingPunct="1"/>
            <a:r>
              <a:rPr lang="ru-RU" altLang="ru-RU" smtClean="0"/>
              <a:t>Самосознание</a:t>
            </a:r>
          </a:p>
        </p:txBody>
      </p:sp>
      <p:sp>
        <p:nvSpPr>
          <p:cNvPr id="33795" name="Rectangle 3"/>
          <p:cNvSpPr>
            <a:spLocks noGrp="1" noChangeArrowheads="1"/>
          </p:cNvSpPr>
          <p:nvPr>
            <p:ph type="body" idx="4294967295"/>
          </p:nvPr>
        </p:nvSpPr>
        <p:spPr>
          <a:xfrm>
            <a:off x="0" y="1800225"/>
            <a:ext cx="8229600" cy="4225925"/>
          </a:xfrm>
          <a:solidFill>
            <a:schemeClr val="bg2"/>
          </a:solidFill>
        </p:spPr>
        <p:txBody>
          <a:bodyPr/>
          <a:lstStyle/>
          <a:p>
            <a:pPr eaLnBrk="1" hangingPunct="1">
              <a:lnSpc>
                <a:spcPct val="90000"/>
              </a:lnSpc>
            </a:pPr>
            <a:r>
              <a:rPr lang="ru-RU" altLang="ru-RU" sz="3200" b="1" smtClean="0"/>
              <a:t>Эмоциональное самосознание</a:t>
            </a:r>
          </a:p>
          <a:p>
            <a:pPr eaLnBrk="1" hangingPunct="1">
              <a:lnSpc>
                <a:spcPct val="90000"/>
              </a:lnSpc>
            </a:pPr>
            <a:endParaRPr lang="ru-RU" altLang="ru-RU" sz="3200" b="1" smtClean="0"/>
          </a:p>
          <a:p>
            <a:pPr eaLnBrk="1" hangingPunct="1">
              <a:lnSpc>
                <a:spcPct val="90000"/>
              </a:lnSpc>
            </a:pPr>
            <a:r>
              <a:rPr lang="ru-RU" altLang="ru-RU" sz="3200" b="1" smtClean="0"/>
              <a:t>Точная самооценка</a:t>
            </a:r>
          </a:p>
          <a:p>
            <a:pPr eaLnBrk="1" hangingPunct="1">
              <a:lnSpc>
                <a:spcPct val="90000"/>
              </a:lnSpc>
            </a:pPr>
            <a:endParaRPr lang="ru-RU" altLang="ru-RU" sz="3200" b="1" smtClean="0"/>
          </a:p>
          <a:p>
            <a:pPr eaLnBrk="1" hangingPunct="1">
              <a:lnSpc>
                <a:spcPct val="90000"/>
              </a:lnSpc>
            </a:pPr>
            <a:r>
              <a:rPr lang="ru-RU" altLang="ru-RU" sz="3200" b="1" smtClean="0"/>
              <a:t>Уверенность в себе</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106" name="Rectangle 2"/>
          <p:cNvSpPr>
            <a:spLocks noGrp="1" noChangeArrowheads="1"/>
          </p:cNvSpPr>
          <p:nvPr>
            <p:ph type="title" idx="4294967295"/>
          </p:nvPr>
        </p:nvSpPr>
        <p:spPr>
          <a:xfrm>
            <a:off x="0" y="360363"/>
            <a:ext cx="8528050" cy="681037"/>
          </a:xfrm>
          <a:solidFill>
            <a:schemeClr val="accent3"/>
          </a:solidFill>
        </p:spPr>
        <p:txBody>
          <a:bodyPr anchor="ctr">
            <a:normAutofit/>
          </a:bodyPr>
          <a:lstStyle/>
          <a:p>
            <a:pPr eaLnBrk="1" hangingPunct="1">
              <a:defRPr/>
            </a:pPr>
            <a:r>
              <a:rPr lang="ru-RU" altLang="ru-RU" sz="3200" b="1" smtClean="0"/>
              <a:t>Эмоциональное самосознание - это</a:t>
            </a:r>
          </a:p>
        </p:txBody>
      </p:sp>
      <p:sp>
        <p:nvSpPr>
          <p:cNvPr id="815107" name="Rectangle 3"/>
          <p:cNvSpPr>
            <a:spLocks noGrp="1" noChangeArrowheads="1"/>
          </p:cNvSpPr>
          <p:nvPr>
            <p:ph type="body" idx="4294967295"/>
          </p:nvPr>
        </p:nvSpPr>
        <p:spPr>
          <a:xfrm>
            <a:off x="0" y="2043113"/>
            <a:ext cx="8229600" cy="3694112"/>
          </a:xfrm>
          <a:solidFill>
            <a:schemeClr val="accent3"/>
          </a:solidFill>
        </p:spPr>
        <p:txBody>
          <a:bodyPr>
            <a:normAutofit/>
          </a:bodyPr>
          <a:lstStyle/>
          <a:p>
            <a:pPr eaLnBrk="1" hangingPunct="1">
              <a:lnSpc>
                <a:spcPct val="90000"/>
              </a:lnSpc>
              <a:defRPr/>
            </a:pPr>
            <a:r>
              <a:rPr lang="ru-RU" altLang="ru-RU" sz="3200" b="1" smtClean="0"/>
              <a:t>анализ собственных эмоций</a:t>
            </a:r>
          </a:p>
          <a:p>
            <a:pPr eaLnBrk="1" hangingPunct="1">
              <a:lnSpc>
                <a:spcPct val="90000"/>
              </a:lnSpc>
              <a:defRPr/>
            </a:pPr>
            <a:r>
              <a:rPr lang="ru-RU" altLang="ru-RU" sz="3200" b="1" smtClean="0"/>
              <a:t>осознание их воздействия на нас</a:t>
            </a:r>
          </a:p>
          <a:p>
            <a:pPr eaLnBrk="1" hangingPunct="1">
              <a:lnSpc>
                <a:spcPct val="90000"/>
              </a:lnSpc>
              <a:defRPr/>
            </a:pPr>
            <a:r>
              <a:rPr lang="ru-RU" altLang="ru-RU" sz="3200" b="1" smtClean="0"/>
              <a:t>использование интуиции при принятии решений</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idx="4294967295"/>
          </p:nvPr>
        </p:nvSpPr>
        <p:spPr>
          <a:xfrm>
            <a:off x="0" y="523875"/>
            <a:ext cx="8528050" cy="517525"/>
          </a:xfrm>
        </p:spPr>
        <p:txBody>
          <a:bodyPr anchor="ctr">
            <a:normAutofit fontScale="90000"/>
          </a:bodyPr>
          <a:lstStyle/>
          <a:p>
            <a:pPr eaLnBrk="1" hangingPunct="1"/>
            <a:r>
              <a:rPr lang="ru-RU" altLang="ru-RU" sz="3200" smtClean="0"/>
              <a:t>В корне любой негативной эмоции лежит страх</a:t>
            </a:r>
            <a:br>
              <a:rPr lang="ru-RU" altLang="ru-RU" sz="3200" smtClean="0"/>
            </a:br>
            <a:endParaRPr lang="ru-RU" altLang="ru-RU" sz="3200" smtClean="0"/>
          </a:p>
        </p:txBody>
      </p:sp>
      <p:sp>
        <p:nvSpPr>
          <p:cNvPr id="35843" name="Содержимое 2"/>
          <p:cNvSpPr>
            <a:spLocks noGrp="1"/>
          </p:cNvSpPr>
          <p:nvPr>
            <p:ph idx="4294967295"/>
          </p:nvPr>
        </p:nvSpPr>
        <p:spPr>
          <a:xfrm>
            <a:off x="0" y="1600200"/>
            <a:ext cx="8229600" cy="4530725"/>
          </a:xfrm>
        </p:spPr>
        <p:txBody>
          <a:bodyPr/>
          <a:lstStyle/>
          <a:p>
            <a:pPr algn="ctr" eaLnBrk="1" hangingPunct="1">
              <a:buFont typeface="Wingdings" pitchFamily="2" charset="2"/>
              <a:buNone/>
            </a:pPr>
            <a:r>
              <a:rPr lang="ru-RU" altLang="ru-RU" smtClean="0"/>
              <a:t>2 вида страхов</a:t>
            </a:r>
          </a:p>
          <a:p>
            <a:pPr eaLnBrk="1" hangingPunct="1"/>
            <a:r>
              <a:rPr lang="ru-RU" altLang="ru-RU" smtClean="0"/>
              <a:t>Биологический - встроен в тело, чтобы мы могли защититься от опасности и вызывает в нас инстинктивную реакцию</a:t>
            </a:r>
          </a:p>
          <a:p>
            <a:pPr eaLnBrk="1" hangingPunct="1"/>
            <a:r>
              <a:rPr lang="ru-RU" altLang="ru-RU" smtClean="0"/>
              <a:t>Психологический - мысль, которая запускает тяжелую эмоцию</a:t>
            </a:r>
          </a:p>
          <a:p>
            <a:pPr eaLnBrk="1" hangingPunct="1"/>
            <a:endParaRPr lang="ru-RU" altLang="ru-RU" smtClean="0"/>
          </a:p>
        </p:txBody>
      </p:sp>
      <p:pic>
        <p:nvPicPr>
          <p:cNvPr id="35844" name="Picture 4" descr="j0429839"/>
          <p:cNvPicPr>
            <a:picLocks noChangeAspect="1" noChangeArrowheads="1"/>
          </p:cNvPicPr>
          <p:nvPr/>
        </p:nvPicPr>
        <p:blipFill>
          <a:blip r:embed="rId2" cstate="print"/>
          <a:srcRect/>
          <a:stretch>
            <a:fillRect/>
          </a:stretch>
        </p:blipFill>
        <p:spPr bwMode="auto">
          <a:xfrm>
            <a:off x="7561263" y="4991100"/>
            <a:ext cx="1125537" cy="1139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idx="4294967295"/>
          </p:nvPr>
        </p:nvSpPr>
        <p:spPr>
          <a:xfrm>
            <a:off x="0" y="360363"/>
            <a:ext cx="8528050" cy="681037"/>
          </a:xfrm>
        </p:spPr>
        <p:txBody>
          <a:bodyPr anchor="ctr">
            <a:normAutofit fontScale="90000"/>
          </a:bodyPr>
          <a:lstStyle/>
          <a:p>
            <a:pPr eaLnBrk="1" hangingPunct="1"/>
            <a:r>
              <a:rPr lang="ru-RU" altLang="ru-RU" smtClean="0"/>
              <a:t>Биологический страх</a:t>
            </a:r>
          </a:p>
        </p:txBody>
      </p:sp>
      <p:sp>
        <p:nvSpPr>
          <p:cNvPr id="36867" name="Содержимое 2"/>
          <p:cNvSpPr>
            <a:spLocks noGrp="1"/>
          </p:cNvSpPr>
          <p:nvPr>
            <p:ph idx="4294967295"/>
          </p:nvPr>
        </p:nvSpPr>
        <p:spPr>
          <a:xfrm>
            <a:off x="0" y="1600200"/>
            <a:ext cx="8229600" cy="4530725"/>
          </a:xfrm>
        </p:spPr>
        <p:txBody>
          <a:bodyPr/>
          <a:lstStyle/>
          <a:p>
            <a:pPr eaLnBrk="1" hangingPunct="1"/>
            <a:r>
              <a:rPr lang="ru-RU" altLang="ru-RU" smtClean="0"/>
              <a:t>Встроен в тело, чтобы мы могли защититься от опасности и вызывает в нас инстинктивную реакцию</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idx="4294967295"/>
          </p:nvPr>
        </p:nvSpPr>
        <p:spPr>
          <a:xfrm>
            <a:off x="0" y="360363"/>
            <a:ext cx="8528050" cy="681037"/>
          </a:xfrm>
        </p:spPr>
        <p:txBody>
          <a:bodyPr anchor="ctr">
            <a:normAutofit fontScale="90000"/>
          </a:bodyPr>
          <a:lstStyle/>
          <a:p>
            <a:pPr eaLnBrk="1" hangingPunct="1"/>
            <a:r>
              <a:rPr lang="ru-RU" altLang="ru-RU" smtClean="0"/>
              <a:t>Виды психологических страхов</a:t>
            </a:r>
          </a:p>
        </p:txBody>
      </p:sp>
      <p:sp>
        <p:nvSpPr>
          <p:cNvPr id="37891" name="Содержимое 2"/>
          <p:cNvSpPr>
            <a:spLocks noGrp="1"/>
          </p:cNvSpPr>
          <p:nvPr>
            <p:ph idx="4294967295"/>
          </p:nvPr>
        </p:nvSpPr>
        <p:spPr>
          <a:xfrm>
            <a:off x="0" y="1600200"/>
            <a:ext cx="8229600" cy="4530725"/>
          </a:xfrm>
        </p:spPr>
        <p:txBody>
          <a:bodyPr/>
          <a:lstStyle/>
          <a:p>
            <a:pPr marL="514350" indent="-514350" eaLnBrk="1" hangingPunct="1">
              <a:buFont typeface="Calibri" pitchFamily="34" charset="0"/>
              <a:buAutoNum type="arabicPeriod"/>
            </a:pPr>
            <a:r>
              <a:rPr lang="ru-RU" altLang="ru-RU" sz="2400" smtClean="0"/>
              <a:t>Страх неудачи, провала</a:t>
            </a:r>
          </a:p>
          <a:p>
            <a:pPr marL="514350" indent="-514350" eaLnBrk="1" hangingPunct="1">
              <a:buFont typeface="Calibri" pitchFamily="34" charset="0"/>
              <a:buAutoNum type="arabicPeriod"/>
            </a:pPr>
            <a:r>
              <a:rPr lang="ru-RU" altLang="ru-RU" sz="2400" smtClean="0"/>
              <a:t>Быть отвергнутым</a:t>
            </a:r>
          </a:p>
          <a:p>
            <a:pPr marL="514350" indent="-514350" eaLnBrk="1" hangingPunct="1">
              <a:buFont typeface="Calibri" pitchFamily="34" charset="0"/>
              <a:buAutoNum type="arabicPeriod"/>
            </a:pPr>
            <a:r>
              <a:rPr lang="ru-RU" altLang="ru-RU" sz="2400" smtClean="0"/>
              <a:t>Страх будущего (я не смогу быть счастлив, сделать карьеру, построить отношения и.т.д.)</a:t>
            </a:r>
          </a:p>
          <a:p>
            <a:pPr marL="514350" indent="-514350" eaLnBrk="1" hangingPunct="1">
              <a:buFont typeface="Calibri" pitchFamily="34" charset="0"/>
              <a:buAutoNum type="arabicPeriod"/>
            </a:pPr>
            <a:r>
              <a:rPr lang="ru-RU" altLang="ru-RU" sz="2400" smtClean="0"/>
              <a:t>Страх перед неизвестным</a:t>
            </a:r>
          </a:p>
          <a:p>
            <a:pPr marL="514350" indent="-514350" eaLnBrk="1" hangingPunct="1">
              <a:buFont typeface="Wingdings" pitchFamily="2" charset="2"/>
              <a:buNone/>
            </a:pPr>
            <a:r>
              <a:rPr lang="ru-RU" altLang="ru-RU" sz="2400" smtClean="0"/>
              <a:t> 		- страх смерти</a:t>
            </a:r>
          </a:p>
          <a:p>
            <a:pPr marL="514350" indent="-514350" eaLnBrk="1" hangingPunct="1">
              <a:buFont typeface="Wingdings" pitchFamily="2" charset="2"/>
              <a:buNone/>
            </a:pPr>
            <a:r>
              <a:rPr lang="ru-RU" altLang="ru-RU" sz="2400" smtClean="0"/>
              <a:t>		- страх перед Богом (наказание)</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idx="4294967295"/>
          </p:nvPr>
        </p:nvSpPr>
        <p:spPr>
          <a:xfrm>
            <a:off x="0" y="360363"/>
            <a:ext cx="8528050" cy="681037"/>
          </a:xfrm>
        </p:spPr>
        <p:txBody>
          <a:bodyPr anchor="ctr">
            <a:normAutofit fontScale="90000"/>
          </a:bodyPr>
          <a:lstStyle/>
          <a:p>
            <a:pPr eaLnBrk="1" hangingPunct="1"/>
            <a:r>
              <a:rPr lang="ru-RU" altLang="ru-RU" sz="3200" smtClean="0"/>
              <a:t>Причины психологического страдания. Потребности ума</a:t>
            </a:r>
          </a:p>
        </p:txBody>
      </p:sp>
      <p:sp>
        <p:nvSpPr>
          <p:cNvPr id="38915" name="Содержимое 2"/>
          <p:cNvSpPr>
            <a:spLocks noGrp="1"/>
          </p:cNvSpPr>
          <p:nvPr>
            <p:ph idx="4294967295"/>
          </p:nvPr>
        </p:nvSpPr>
        <p:spPr>
          <a:xfrm>
            <a:off x="0" y="1600200"/>
            <a:ext cx="8229600" cy="4530725"/>
          </a:xfrm>
        </p:spPr>
        <p:txBody>
          <a:bodyPr/>
          <a:lstStyle/>
          <a:p>
            <a:pPr marL="514350" indent="-514350" eaLnBrk="1" hangingPunct="1">
              <a:buFont typeface="Calibri" pitchFamily="34" charset="0"/>
              <a:buAutoNum type="arabicPeriod"/>
            </a:pPr>
            <a:r>
              <a:rPr lang="ru-RU" altLang="ru-RU" sz="2000" smtClean="0"/>
              <a:t>Неопределенность (потребность ума – определенность)</a:t>
            </a:r>
          </a:p>
          <a:p>
            <a:pPr marL="514350" indent="-514350" eaLnBrk="1" hangingPunct="1">
              <a:buFont typeface="Calibri" pitchFamily="34" charset="0"/>
              <a:buAutoNum type="arabicPeriod"/>
            </a:pPr>
            <a:r>
              <a:rPr lang="ru-RU" altLang="ru-RU" sz="2000" smtClean="0"/>
              <a:t>Однообразие (потребность ума разнообразие)</a:t>
            </a:r>
          </a:p>
          <a:p>
            <a:pPr marL="514350" indent="-514350" eaLnBrk="1" hangingPunct="1">
              <a:buFont typeface="Calibri" pitchFamily="34" charset="0"/>
              <a:buAutoNum type="arabicPeriod"/>
            </a:pPr>
            <a:r>
              <a:rPr lang="ru-RU" altLang="ru-RU" sz="2000" smtClean="0"/>
              <a:t>Принижение значимости (потребность ума чувство значимости)</a:t>
            </a:r>
          </a:p>
          <a:p>
            <a:pPr marL="514350" indent="-514350" eaLnBrk="1" hangingPunct="1">
              <a:buFont typeface="Calibri" pitchFamily="34" charset="0"/>
              <a:buAutoNum type="arabicPeriod"/>
            </a:pPr>
            <a:r>
              <a:rPr lang="ru-RU" altLang="ru-RU" sz="2000" smtClean="0"/>
              <a:t>Отсутствие любви только меня (потребность ума, чтобы любовь принадлежала только мне)</a:t>
            </a:r>
          </a:p>
          <a:p>
            <a:pPr marL="514350" indent="-514350" eaLnBrk="1" hangingPunct="1">
              <a:buFont typeface="Calibri" pitchFamily="34" charset="0"/>
              <a:buAutoNum type="arabicPeriod"/>
            </a:pPr>
            <a:r>
              <a:rPr lang="ru-RU" altLang="ru-RU" sz="2000" smtClean="0"/>
              <a:t>Неудовлетворенность достижениями (потребность – чувство роста, будет всегда менять стандарты</a:t>
            </a:r>
          </a:p>
          <a:p>
            <a:pPr marL="514350" indent="-514350" eaLnBrk="1" hangingPunct="1">
              <a:buFont typeface="Calibri" pitchFamily="34" charset="0"/>
              <a:buAutoNum type="arabicPeriod"/>
            </a:pPr>
            <a:r>
              <a:rPr lang="ru-RU" altLang="ru-RU" sz="2000" smtClean="0"/>
              <a:t>Недопризнание (потребность, чтобы признавали вклад)</a:t>
            </a:r>
          </a:p>
          <a:p>
            <a:pPr marL="514350" indent="-514350" eaLnBrk="1" hangingPunct="1">
              <a:buFont typeface="Calibri" pitchFamily="34" charset="0"/>
              <a:buAutoNum type="arabicPeriod"/>
            </a:pPr>
            <a:endParaRPr lang="ru-RU" altLang="ru-RU" sz="2400" smtClean="0"/>
          </a:p>
          <a:p>
            <a:pPr marL="514350" indent="-514350" eaLnBrk="1" hangingPunct="1"/>
            <a:endParaRPr lang="ru-RU" altLang="ru-RU" smtClean="0"/>
          </a:p>
          <a:p>
            <a:pPr marL="514350" indent="-514350" eaLnBrk="1" hangingPunct="1"/>
            <a:endParaRPr lang="ru-RU" altLang="ru-RU"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1234" name="Rectangle 2"/>
          <p:cNvSpPr>
            <a:spLocks noGrp="1" noChangeArrowheads="1"/>
          </p:cNvSpPr>
          <p:nvPr>
            <p:ph type="title" idx="4294967295"/>
          </p:nvPr>
        </p:nvSpPr>
        <p:spPr>
          <a:xfrm>
            <a:off x="0" y="361950"/>
            <a:ext cx="8528050" cy="679450"/>
          </a:xfrm>
          <a:solidFill>
            <a:schemeClr val="accent3"/>
          </a:solidFill>
        </p:spPr>
        <p:txBody>
          <a:bodyPr anchor="ctr">
            <a:normAutofit fontScale="90000"/>
          </a:bodyPr>
          <a:lstStyle/>
          <a:p>
            <a:pPr eaLnBrk="1" hangingPunct="1">
              <a:defRPr/>
            </a:pPr>
            <a:r>
              <a:rPr lang="ru-RU" altLang="ru-RU" b="1" smtClean="0"/>
              <a:t>Точная самооценка - это</a:t>
            </a:r>
          </a:p>
        </p:txBody>
      </p:sp>
      <p:sp>
        <p:nvSpPr>
          <p:cNvPr id="991235" name="Rectangle 3"/>
          <p:cNvSpPr>
            <a:spLocks noGrp="1" noChangeArrowheads="1"/>
          </p:cNvSpPr>
          <p:nvPr>
            <p:ph type="body" sz="half" idx="4294967295"/>
          </p:nvPr>
        </p:nvSpPr>
        <p:spPr>
          <a:xfrm>
            <a:off x="0" y="1700213"/>
            <a:ext cx="7758113" cy="2162175"/>
          </a:xfrm>
          <a:solidFill>
            <a:schemeClr val="accent3"/>
          </a:solidFill>
        </p:spPr>
        <p:txBody>
          <a:bodyPr>
            <a:noAutofit/>
          </a:bodyPr>
          <a:lstStyle/>
          <a:p>
            <a:pPr eaLnBrk="1" hangingPunct="1">
              <a:lnSpc>
                <a:spcPct val="90000"/>
              </a:lnSpc>
              <a:defRPr/>
            </a:pPr>
            <a:r>
              <a:rPr lang="ru-RU" altLang="ru-RU" sz="3200" b="1" smtClean="0"/>
              <a:t>понимание собственных сильных сторон</a:t>
            </a:r>
          </a:p>
          <a:p>
            <a:pPr eaLnBrk="1" hangingPunct="1">
              <a:lnSpc>
                <a:spcPct val="90000"/>
              </a:lnSpc>
              <a:defRPr/>
            </a:pPr>
            <a:r>
              <a:rPr lang="ru-RU" altLang="ru-RU" sz="3200" b="1" smtClean="0"/>
              <a:t>понимание пределов своих возможностей</a:t>
            </a:r>
          </a:p>
        </p:txBody>
      </p:sp>
      <p:graphicFrame>
        <p:nvGraphicFramePr>
          <p:cNvPr id="39940" name="Object 4"/>
          <p:cNvGraphicFramePr>
            <a:graphicFrameLocks noChangeAspect="1"/>
          </p:cNvGraphicFramePr>
          <p:nvPr>
            <p:ph sz="half" idx="4294967295"/>
          </p:nvPr>
        </p:nvGraphicFramePr>
        <p:xfrm>
          <a:off x="5545138" y="4149725"/>
          <a:ext cx="3598862" cy="2390775"/>
        </p:xfrm>
        <a:graphic>
          <a:graphicData uri="http://schemas.openxmlformats.org/presentationml/2006/ole">
            <p:oleObj spid="_x0000_s39940" name="Точечный рисунок" r:id="rId3" imgW="1619476" imgH="1076475" progId="PBrush">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mtClean="0"/>
              <a:t>Лидерство</a:t>
            </a:r>
          </a:p>
        </p:txBody>
      </p:sp>
      <p:pic>
        <p:nvPicPr>
          <p:cNvPr id="11268" name="Picture 6" descr="i?id=112012100-13-24"/>
          <p:cNvPicPr>
            <a:picLocks noGrp="1" noChangeAspect="1" noChangeArrowheads="1"/>
          </p:cNvPicPr>
          <p:nvPr>
            <p:ph sz="half" idx="1"/>
          </p:nvPr>
        </p:nvPicPr>
        <p:blipFill>
          <a:blip r:embed="rId3" cstate="print"/>
          <a:srcRect/>
          <a:stretch>
            <a:fillRect/>
          </a:stretch>
        </p:blipFill>
        <p:spPr>
          <a:xfrm>
            <a:off x="5127625" y="2125663"/>
            <a:ext cx="3190875" cy="2403475"/>
          </a:xfrm>
          <a:noFill/>
        </p:spPr>
      </p:pic>
      <p:sp>
        <p:nvSpPr>
          <p:cNvPr id="909316" name="Rectangle 4"/>
          <p:cNvSpPr>
            <a:spLocks noChangeArrowheads="1"/>
          </p:cNvSpPr>
          <p:nvPr/>
        </p:nvSpPr>
        <p:spPr bwMode="auto">
          <a:xfrm>
            <a:off x="484188" y="2370138"/>
            <a:ext cx="4011612" cy="1736725"/>
          </a:xfrm>
          <a:prstGeom prst="rect">
            <a:avLst/>
          </a:prstGeom>
          <a:noFill/>
          <a:ln w="12700" algn="ctr">
            <a:noFill/>
            <a:miter lim="800000"/>
            <a:headEnd/>
            <a:tailEnd/>
          </a:ln>
          <a:effectLst/>
        </p:spPr>
        <p:txBody>
          <a:bodyPr>
            <a:spAutoFit/>
          </a:bodyPr>
          <a:lstStyle/>
          <a:p>
            <a:pPr algn="l" eaLnBrk="0" hangingPunct="0"/>
            <a:r>
              <a:rPr lang="ru-RU" altLang="ru-RU" sz="4400" b="1">
                <a:solidFill>
                  <a:srgbClr val="CC3300"/>
                </a:solidFill>
                <a:latin typeface="Monotype Corsiva" pitchFamily="66" charset="0"/>
              </a:rPr>
              <a:t>Лидер – </a:t>
            </a:r>
          </a:p>
          <a:p>
            <a:pPr algn="l" eaLnBrk="0" hangingPunct="0"/>
            <a:r>
              <a:rPr lang="ru-RU" altLang="ru-RU" sz="3200" b="1">
                <a:solidFill>
                  <a:schemeClr val="tx2"/>
                </a:solidFill>
                <a:latin typeface="Monotype Corsiva" pitchFamily="66" charset="0"/>
              </a:rPr>
              <a:t>это тот, за кем </a:t>
            </a:r>
            <a:r>
              <a:rPr lang="ru-RU" altLang="ru-RU" sz="3200" b="1">
                <a:solidFill>
                  <a:srgbClr val="CC3300"/>
                </a:solidFill>
                <a:latin typeface="Monotype Corsiva" pitchFamily="66" charset="0"/>
              </a:rPr>
              <a:t>хотят </a:t>
            </a:r>
            <a:r>
              <a:rPr lang="ru-RU" altLang="ru-RU" sz="3200" b="1">
                <a:solidFill>
                  <a:schemeClr val="tx2"/>
                </a:solidFill>
                <a:latin typeface="Monotype Corsiva" pitchFamily="66" charset="0"/>
              </a:rPr>
              <a:t>следовать другие</a:t>
            </a:r>
            <a:endParaRPr lang="en-US" altLang="ru-RU" sz="2800" b="1">
              <a:solidFill>
                <a:schemeClr val="tx2"/>
              </a:solidFill>
              <a:latin typeface="Monotype Corsiva"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9316"/>
                                        </p:tgtEl>
                                        <p:attrNameLst>
                                          <p:attrName>style.visibility</p:attrName>
                                        </p:attrNameLst>
                                      </p:cBhvr>
                                      <p:to>
                                        <p:strVal val="visible"/>
                                      </p:to>
                                    </p:set>
                                    <p:animEffect transition="in" filter="wipe(left)">
                                      <p:cBhvr>
                                        <p:cTn id="7" dur="1000"/>
                                        <p:tgtEl>
                                          <p:spTgt spid="909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93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idx="4294967295"/>
          </p:nvPr>
        </p:nvSpPr>
        <p:spPr>
          <a:xfrm>
            <a:off x="0" y="360363"/>
            <a:ext cx="8528050" cy="549275"/>
          </a:xfrm>
        </p:spPr>
        <p:txBody>
          <a:bodyPr anchor="ctr">
            <a:normAutofit fontScale="90000"/>
          </a:bodyPr>
          <a:lstStyle/>
          <a:p>
            <a:pPr eaLnBrk="1" hangingPunct="1"/>
            <a:r>
              <a:rPr lang="ru-RU" altLang="ru-RU" smtClean="0"/>
              <a:t>Самооценка </a:t>
            </a:r>
          </a:p>
        </p:txBody>
      </p:sp>
      <p:sp>
        <p:nvSpPr>
          <p:cNvPr id="40963" name="Содержимое 2"/>
          <p:cNvSpPr>
            <a:spLocks noGrp="1"/>
          </p:cNvSpPr>
          <p:nvPr>
            <p:ph idx="4294967295"/>
          </p:nvPr>
        </p:nvSpPr>
        <p:spPr>
          <a:xfrm>
            <a:off x="0" y="1268413"/>
            <a:ext cx="8229600" cy="4857750"/>
          </a:xfrm>
        </p:spPr>
        <p:txBody>
          <a:bodyPr/>
          <a:lstStyle/>
          <a:p>
            <a:pPr eaLnBrk="1" hangingPunct="1">
              <a:lnSpc>
                <a:spcPct val="80000"/>
              </a:lnSpc>
            </a:pPr>
            <a:r>
              <a:rPr lang="ru-RU" altLang="ru-RU" sz="2600" smtClean="0"/>
              <a:t>Внешняя среда враждебна. Жизнь – борьба. Надо нападать или защищаться.</a:t>
            </a:r>
          </a:p>
          <a:p>
            <a:pPr eaLnBrk="1" hangingPunct="1">
              <a:lnSpc>
                <a:spcPct val="80000"/>
              </a:lnSpc>
            </a:pPr>
            <a:r>
              <a:rPr lang="ru-RU" altLang="ru-RU" sz="2600" smtClean="0"/>
              <a:t>Заниженная самооценка  – Я проигрываю</a:t>
            </a:r>
            <a:r>
              <a:rPr lang="en-US" altLang="ru-RU" sz="2600" smtClean="0"/>
              <a:t>/</a:t>
            </a:r>
            <a:r>
              <a:rPr lang="ru-RU" altLang="ru-RU" sz="2600" smtClean="0"/>
              <a:t>защищаюсь</a:t>
            </a:r>
            <a:r>
              <a:rPr lang="en-US" altLang="ru-RU" sz="2600" smtClean="0"/>
              <a:t>/</a:t>
            </a:r>
            <a:r>
              <a:rPr lang="ru-RU" altLang="ru-RU" sz="2600" smtClean="0"/>
              <a:t>прячусь</a:t>
            </a:r>
          </a:p>
          <a:p>
            <a:pPr eaLnBrk="1" hangingPunct="1">
              <a:lnSpc>
                <a:spcPct val="80000"/>
              </a:lnSpc>
              <a:buFont typeface="Wingdings" pitchFamily="2" charset="2"/>
              <a:buNone/>
            </a:pPr>
            <a:r>
              <a:rPr lang="ru-RU" altLang="ru-RU" sz="2600" smtClean="0"/>
              <a:t>			- непринятие себя, отрицаю свои                		сильные стороны</a:t>
            </a:r>
          </a:p>
          <a:p>
            <a:pPr eaLnBrk="1" hangingPunct="1">
              <a:lnSpc>
                <a:spcPct val="80000"/>
              </a:lnSpc>
              <a:buFont typeface="Wingdings" pitchFamily="2" charset="2"/>
              <a:buNone/>
            </a:pPr>
            <a:r>
              <a:rPr lang="ru-RU" altLang="ru-RU" sz="2600" smtClean="0"/>
              <a:t>			</a:t>
            </a:r>
            <a:r>
              <a:rPr lang="ru-RU" altLang="ru-RU" sz="2600" i="1" smtClean="0"/>
              <a:t>- чувство вины</a:t>
            </a:r>
          </a:p>
          <a:p>
            <a:pPr eaLnBrk="1" hangingPunct="1">
              <a:lnSpc>
                <a:spcPct val="80000"/>
              </a:lnSpc>
            </a:pPr>
            <a:r>
              <a:rPr lang="ru-RU" altLang="ru-RU" sz="2600" i="1" smtClean="0"/>
              <a:t>Завышенная самооценка – Я </a:t>
            </a:r>
            <a:r>
              <a:rPr lang="ru-RU" altLang="ru-RU" sz="2600" smtClean="0"/>
              <a:t>выигрываю</a:t>
            </a:r>
            <a:r>
              <a:rPr lang="en-US" altLang="ru-RU" sz="2600" smtClean="0"/>
              <a:t>/</a:t>
            </a:r>
            <a:r>
              <a:rPr lang="ru-RU" altLang="ru-RU" sz="2600" smtClean="0"/>
              <a:t>побеждаю</a:t>
            </a:r>
          </a:p>
          <a:p>
            <a:pPr eaLnBrk="1" hangingPunct="1">
              <a:lnSpc>
                <a:spcPct val="80000"/>
              </a:lnSpc>
              <a:buFont typeface="Wingdings" pitchFamily="2" charset="2"/>
              <a:buNone/>
            </a:pPr>
            <a:r>
              <a:rPr lang="ru-RU" altLang="ru-RU" sz="2600" smtClean="0"/>
              <a:t>			 - непринятие себя, отрицаю свои    		слабые стороны</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idx="4294967295"/>
          </p:nvPr>
        </p:nvSpPr>
        <p:spPr>
          <a:xfrm>
            <a:off x="0" y="360363"/>
            <a:ext cx="8528050" cy="681037"/>
          </a:xfrm>
        </p:spPr>
        <p:txBody>
          <a:bodyPr anchor="ctr">
            <a:normAutofit fontScale="90000"/>
          </a:bodyPr>
          <a:lstStyle/>
          <a:p>
            <a:pPr eaLnBrk="1" hangingPunct="1"/>
            <a:r>
              <a:rPr lang="ru-RU" altLang="ru-RU" smtClean="0"/>
              <a:t>Самооценка </a:t>
            </a:r>
          </a:p>
        </p:txBody>
      </p:sp>
      <p:sp>
        <p:nvSpPr>
          <p:cNvPr id="41987" name="Содержимое 2"/>
          <p:cNvSpPr>
            <a:spLocks noGrp="1"/>
          </p:cNvSpPr>
          <p:nvPr>
            <p:ph idx="4294967295"/>
          </p:nvPr>
        </p:nvSpPr>
        <p:spPr>
          <a:xfrm>
            <a:off x="0" y="1412875"/>
            <a:ext cx="8229600" cy="4713288"/>
          </a:xfrm>
        </p:spPr>
        <p:txBody>
          <a:bodyPr/>
          <a:lstStyle/>
          <a:p>
            <a:pPr eaLnBrk="1" hangingPunct="1"/>
            <a:r>
              <a:rPr lang="ru-RU" altLang="ru-RU" smtClean="0"/>
              <a:t>Адекватная самооценка – внешняя среда дружественная. Вселенная несет добро  и блакосклонна ко мне. </a:t>
            </a:r>
          </a:p>
          <a:p>
            <a:pPr eaLnBrk="1" hangingPunct="1"/>
            <a:r>
              <a:rPr lang="ru-RU" altLang="ru-RU" smtClean="0"/>
              <a:t>Не борьба, а </a:t>
            </a:r>
            <a:r>
              <a:rPr lang="ru-RU" altLang="ru-RU" b="1" smtClean="0"/>
              <a:t>принятие, </a:t>
            </a:r>
            <a:r>
              <a:rPr lang="ru-RU" altLang="ru-RU" smtClean="0"/>
              <a:t>в том числе себя – силы и слабости.</a:t>
            </a:r>
          </a:p>
          <a:p>
            <a:pPr eaLnBrk="1" hangingPunct="1"/>
            <a:r>
              <a:rPr lang="ru-RU" altLang="ru-RU" smtClean="0"/>
              <a:t>Принятие себя – принятие мира (людей и ситуаций)</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pPr eaLnBrk="1" hangingPunct="1"/>
            <a:r>
              <a:rPr lang="ru-RU" altLang="ru-RU" smtClean="0"/>
              <a:t>Уверенность в себе - это</a:t>
            </a:r>
          </a:p>
        </p:txBody>
      </p:sp>
      <p:sp>
        <p:nvSpPr>
          <p:cNvPr id="44035" name="Rectangle 3"/>
          <p:cNvSpPr>
            <a:spLocks noGrp="1" noChangeArrowheads="1"/>
          </p:cNvSpPr>
          <p:nvPr>
            <p:ph type="body" sz="half" idx="1"/>
          </p:nvPr>
        </p:nvSpPr>
        <p:spPr>
          <a:xfrm>
            <a:off x="457200" y="1600200"/>
            <a:ext cx="7975600" cy="1185863"/>
          </a:xfrm>
        </p:spPr>
        <p:txBody>
          <a:bodyPr/>
          <a:lstStyle/>
          <a:p>
            <a:pPr eaLnBrk="1" hangingPunct="1">
              <a:lnSpc>
                <a:spcPct val="90000"/>
              </a:lnSpc>
            </a:pPr>
            <a:r>
              <a:rPr lang="ru-RU" altLang="ru-RU" sz="2400" b="1" smtClean="0"/>
              <a:t>чувство собственного достоинства и </a:t>
            </a:r>
          </a:p>
          <a:p>
            <a:pPr eaLnBrk="1" hangingPunct="1">
              <a:lnSpc>
                <a:spcPct val="90000"/>
              </a:lnSpc>
            </a:pPr>
            <a:r>
              <a:rPr lang="ru-RU" altLang="ru-RU" sz="2400" b="1" smtClean="0"/>
              <a:t>адекватная оценка своих возможностей</a:t>
            </a:r>
          </a:p>
        </p:txBody>
      </p:sp>
      <p:pic>
        <p:nvPicPr>
          <p:cNvPr id="44036" name="Picture 4" descr="MPj04330280000[1]"/>
          <p:cNvPicPr>
            <a:picLocks noChangeAspect="1" noChangeArrowheads="1"/>
          </p:cNvPicPr>
          <p:nvPr/>
        </p:nvPicPr>
        <p:blipFill>
          <a:blip r:embed="rId2" cstate="print"/>
          <a:srcRect/>
          <a:stretch>
            <a:fillRect/>
          </a:stretch>
        </p:blipFill>
        <p:spPr bwMode="auto">
          <a:xfrm>
            <a:off x="2954338" y="2786063"/>
            <a:ext cx="2659062" cy="354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0" y="122238"/>
            <a:ext cx="9144000" cy="701675"/>
          </a:xfrm>
        </p:spPr>
        <p:txBody>
          <a:bodyPr anchor="t"/>
          <a:lstStyle/>
          <a:p>
            <a:pPr eaLnBrk="1" hangingPunct="1"/>
            <a:r>
              <a:rPr lang="ru-RU" altLang="ru-RU" sz="3200" smtClean="0"/>
              <a:t>   Домашнее задание</a:t>
            </a:r>
          </a:p>
        </p:txBody>
      </p:sp>
      <p:graphicFrame>
        <p:nvGraphicFramePr>
          <p:cNvPr id="1011726" name="Group 14"/>
          <p:cNvGraphicFramePr>
            <a:graphicFrameLocks noGrp="1"/>
          </p:cNvGraphicFramePr>
          <p:nvPr/>
        </p:nvGraphicFramePr>
        <p:xfrm>
          <a:off x="684213" y="2586038"/>
          <a:ext cx="7304087" cy="3673475"/>
        </p:xfrm>
        <a:graphic>
          <a:graphicData uri="http://schemas.openxmlformats.org/drawingml/2006/table">
            <a:tbl>
              <a:tblPr/>
              <a:tblGrid>
                <a:gridCol w="3729037"/>
                <a:gridCol w="3575050"/>
              </a:tblGrid>
              <a:tr h="1898650">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marL="742950" indent="-285750" algn="l">
                        <a:spcBef>
                          <a:spcPct val="20000"/>
                        </a:spcBef>
                        <a:buClr>
                          <a:schemeClr val="tx2"/>
                        </a:buClr>
                        <a:buSzPct val="75000"/>
                        <a:buFont typeface="Wingdings" pitchFamily="2" charset="2"/>
                        <a:defRPr sz="2000">
                          <a:solidFill>
                            <a:schemeClr val="tx1"/>
                          </a:solidFill>
                          <a:latin typeface="Arial" charset="0"/>
                        </a:defRPr>
                      </a:lvl2pPr>
                      <a:lvl3pPr marL="1143000" indent="-228600" algn="l">
                        <a:spcBef>
                          <a:spcPct val="20000"/>
                        </a:spcBef>
                        <a:buClr>
                          <a:schemeClr val="accent1"/>
                        </a:buClr>
                        <a:buSzPct val="65000"/>
                        <a:buFont typeface="Wingdings" pitchFamily="2" charset="2"/>
                        <a:defRPr>
                          <a:solidFill>
                            <a:schemeClr val="tx1"/>
                          </a:solidFill>
                          <a:latin typeface="Arial" charset="0"/>
                        </a:defRPr>
                      </a:lvl3pPr>
                      <a:lvl4pPr marL="1600200" indent="-228600" algn="l">
                        <a:spcBef>
                          <a:spcPct val="20000"/>
                        </a:spcBef>
                        <a:buClr>
                          <a:schemeClr val="bg2"/>
                        </a:buClr>
                        <a:buFont typeface="Wingdings" pitchFamily="2" charset="2"/>
                        <a:defRPr sz="1600">
                          <a:solidFill>
                            <a:schemeClr val="tx1"/>
                          </a:solidFill>
                          <a:latin typeface="Arial" charset="0"/>
                        </a:defRPr>
                      </a:lvl4pPr>
                      <a:lvl5pPr marL="2057400" indent="-228600" algn="l">
                        <a:spcBef>
                          <a:spcPct val="20000"/>
                        </a:spcBef>
                        <a:buClr>
                          <a:schemeClr val="tx2"/>
                        </a:buClr>
                        <a:buSzPct val="80000"/>
                        <a:buFont typeface="Wingdings" pitchFamily="2" charset="2"/>
                        <a:defRPr sz="1600">
                          <a:solidFill>
                            <a:schemeClr val="tx1"/>
                          </a:solidFill>
                          <a:latin typeface="Arial" charset="0"/>
                        </a:defRPr>
                      </a:lvl5pPr>
                      <a:lvl6pPr marL="25146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marL="29718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marL="34290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marL="38862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1"/>
                          </a:solidFill>
                          <a:effectLst/>
                          <a:latin typeface="Arial" charset="0"/>
                        </a:rPr>
                        <a:t> Знаю Я, знают Другие</a:t>
                      </a: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endParaRPr kumimoji="0" lang="ru-RU" altLang="ru-RU" sz="20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endParaRPr kumimoji="0" lang="ru-RU" altLang="ru-RU" sz="20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endParaRPr kumimoji="0" lang="ru-RU" altLang="ru-RU" sz="20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1"/>
                          </a:solidFill>
                          <a:effectLst/>
                          <a:latin typeface="Arial" charset="0"/>
                        </a:rPr>
                        <a:t>                                               </a:t>
                      </a:r>
                      <a:r>
                        <a:rPr kumimoji="0" lang="ru-RU" altLang="ru-RU" sz="2000" b="1" i="0" u="none" strike="noStrike" cap="none" normalizeH="0" baseline="0" smtClean="0">
                          <a:ln>
                            <a:noFill/>
                          </a:ln>
                          <a:solidFill>
                            <a:schemeClr val="tx2"/>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marL="742950" indent="-285750" algn="l">
                        <a:spcBef>
                          <a:spcPct val="20000"/>
                        </a:spcBef>
                        <a:buClr>
                          <a:schemeClr val="tx2"/>
                        </a:buClr>
                        <a:buSzPct val="75000"/>
                        <a:buFont typeface="Wingdings" pitchFamily="2" charset="2"/>
                        <a:defRPr sz="2000">
                          <a:solidFill>
                            <a:schemeClr val="tx1"/>
                          </a:solidFill>
                          <a:latin typeface="Arial" charset="0"/>
                        </a:defRPr>
                      </a:lvl2pPr>
                      <a:lvl3pPr marL="1143000" indent="-228600" algn="l">
                        <a:spcBef>
                          <a:spcPct val="20000"/>
                        </a:spcBef>
                        <a:buClr>
                          <a:schemeClr val="accent1"/>
                        </a:buClr>
                        <a:buSzPct val="65000"/>
                        <a:buFont typeface="Wingdings" pitchFamily="2" charset="2"/>
                        <a:defRPr>
                          <a:solidFill>
                            <a:schemeClr val="tx1"/>
                          </a:solidFill>
                          <a:latin typeface="Arial" charset="0"/>
                        </a:defRPr>
                      </a:lvl3pPr>
                      <a:lvl4pPr marL="1600200" indent="-228600" algn="l">
                        <a:spcBef>
                          <a:spcPct val="20000"/>
                        </a:spcBef>
                        <a:buClr>
                          <a:schemeClr val="bg2"/>
                        </a:buClr>
                        <a:buFont typeface="Wingdings" pitchFamily="2" charset="2"/>
                        <a:defRPr sz="1600">
                          <a:solidFill>
                            <a:schemeClr val="tx1"/>
                          </a:solidFill>
                          <a:latin typeface="Arial" charset="0"/>
                        </a:defRPr>
                      </a:lvl4pPr>
                      <a:lvl5pPr marL="2057400" indent="-228600" algn="l">
                        <a:spcBef>
                          <a:spcPct val="20000"/>
                        </a:spcBef>
                        <a:buClr>
                          <a:schemeClr val="tx2"/>
                        </a:buClr>
                        <a:buSzPct val="80000"/>
                        <a:buFont typeface="Wingdings" pitchFamily="2" charset="2"/>
                        <a:defRPr sz="1600">
                          <a:solidFill>
                            <a:schemeClr val="tx1"/>
                          </a:solidFill>
                          <a:latin typeface="Arial" charset="0"/>
                        </a:defRPr>
                      </a:lvl5pPr>
                      <a:lvl6pPr marL="25146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marL="29718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marL="34290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marL="38862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1"/>
                          </a:solidFill>
                          <a:effectLst/>
                          <a:latin typeface="Arial" charset="0"/>
                        </a:rPr>
                        <a:t> Не знаю Я,  знают Другие</a:t>
                      </a: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endParaRPr kumimoji="0" lang="ru-RU" altLang="ru-RU" sz="2000" b="1"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1"/>
                          </a:solidFill>
                          <a:effectLst/>
                          <a:latin typeface="Arial" charset="0"/>
                        </a:rPr>
                        <a:t>  </a:t>
                      </a:r>
                      <a:r>
                        <a:rPr kumimoji="0" lang="ru-RU" altLang="ru-RU" sz="2000" b="1" i="0" u="none" strike="noStrike" cap="none" normalizeH="0" baseline="0" smtClean="0">
                          <a:ln>
                            <a:noFill/>
                          </a:ln>
                          <a:solidFill>
                            <a:schemeClr val="tx2"/>
                          </a:solidFill>
                          <a:effectLst/>
                          <a:latin typeface="Arial" charset="0"/>
                        </a:rPr>
                        <a:t>«Слепое пятно»</a:t>
                      </a: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endParaRPr kumimoji="0" lang="ru-RU" altLang="ru-RU" sz="2000" b="1" i="0" u="none" strike="noStrike" cap="none" normalizeH="0" baseline="0" smtClean="0">
                        <a:ln>
                          <a:noFill/>
                        </a:ln>
                        <a:solidFill>
                          <a:schemeClr val="tx2"/>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2"/>
                          </a:solidFill>
                          <a:effectLst/>
                          <a:latin typeface="Arial"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74825">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marL="742950" indent="-285750" algn="l">
                        <a:spcBef>
                          <a:spcPct val="20000"/>
                        </a:spcBef>
                        <a:buClr>
                          <a:schemeClr val="tx2"/>
                        </a:buClr>
                        <a:buSzPct val="75000"/>
                        <a:buFont typeface="Wingdings" pitchFamily="2" charset="2"/>
                        <a:defRPr sz="2000">
                          <a:solidFill>
                            <a:schemeClr val="tx1"/>
                          </a:solidFill>
                          <a:latin typeface="Arial" charset="0"/>
                        </a:defRPr>
                      </a:lvl2pPr>
                      <a:lvl3pPr marL="1143000" indent="-228600" algn="l">
                        <a:spcBef>
                          <a:spcPct val="20000"/>
                        </a:spcBef>
                        <a:buClr>
                          <a:schemeClr val="accent1"/>
                        </a:buClr>
                        <a:buSzPct val="65000"/>
                        <a:buFont typeface="Wingdings" pitchFamily="2" charset="2"/>
                        <a:defRPr>
                          <a:solidFill>
                            <a:schemeClr val="tx1"/>
                          </a:solidFill>
                          <a:latin typeface="Arial" charset="0"/>
                        </a:defRPr>
                      </a:lvl3pPr>
                      <a:lvl4pPr marL="1600200" indent="-228600" algn="l">
                        <a:spcBef>
                          <a:spcPct val="20000"/>
                        </a:spcBef>
                        <a:buClr>
                          <a:schemeClr val="bg2"/>
                        </a:buClr>
                        <a:buFont typeface="Wingdings" pitchFamily="2" charset="2"/>
                        <a:defRPr sz="1600">
                          <a:solidFill>
                            <a:schemeClr val="tx1"/>
                          </a:solidFill>
                          <a:latin typeface="Arial" charset="0"/>
                        </a:defRPr>
                      </a:lvl4pPr>
                      <a:lvl5pPr marL="2057400" indent="-228600" algn="l">
                        <a:spcBef>
                          <a:spcPct val="20000"/>
                        </a:spcBef>
                        <a:buClr>
                          <a:schemeClr val="tx2"/>
                        </a:buClr>
                        <a:buSzPct val="80000"/>
                        <a:buFont typeface="Wingdings" pitchFamily="2" charset="2"/>
                        <a:defRPr sz="1600">
                          <a:solidFill>
                            <a:schemeClr val="tx1"/>
                          </a:solidFill>
                          <a:latin typeface="Arial" charset="0"/>
                        </a:defRPr>
                      </a:lvl5pPr>
                      <a:lvl6pPr marL="25146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marL="29718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marL="34290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marL="38862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1"/>
                          </a:solidFill>
                          <a:effectLst/>
                          <a:latin typeface="Arial" charset="0"/>
                        </a:rPr>
                        <a:t> Не знаю Я, не знают          </a:t>
                      </a:r>
                      <a:r>
                        <a:rPr kumimoji="0" lang="ru-RU" altLang="ru-RU" sz="2000" b="1" i="0" u="none" strike="noStrike" cap="none" normalizeH="0" baseline="0" smtClean="0">
                          <a:ln>
                            <a:noFill/>
                          </a:ln>
                          <a:solidFill>
                            <a:schemeClr val="tx2"/>
                          </a:solidFill>
                          <a:effectLst/>
                          <a:latin typeface="Arial" charset="0"/>
                        </a:rPr>
                        <a:t>4</a:t>
                      </a:r>
                      <a:r>
                        <a:rPr kumimoji="0" lang="ru-RU" altLang="ru-RU" sz="2000" b="1" i="0" u="none" strike="noStrike" cap="none" normalizeH="0" baseline="0" smtClean="0">
                          <a:ln>
                            <a:noFill/>
                          </a:ln>
                          <a:solidFill>
                            <a:schemeClr val="tx1"/>
                          </a:solidFill>
                          <a:effectLst/>
                          <a:latin typeface="Arial" charset="0"/>
                        </a:rPr>
                        <a:t>    Другие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buClr>
                          <a:schemeClr val="bg2"/>
                        </a:buClr>
                        <a:buSzPct val="75000"/>
                        <a:buFont typeface="Wingdings" pitchFamily="2" charset="2"/>
                        <a:defRPr sz="2400">
                          <a:solidFill>
                            <a:schemeClr val="tx1"/>
                          </a:solidFill>
                          <a:latin typeface="Arial" charset="0"/>
                        </a:defRPr>
                      </a:lvl1pPr>
                      <a:lvl2pPr marL="742950" indent="-285750" algn="l">
                        <a:spcBef>
                          <a:spcPct val="20000"/>
                        </a:spcBef>
                        <a:buClr>
                          <a:schemeClr val="tx2"/>
                        </a:buClr>
                        <a:buSzPct val="75000"/>
                        <a:buFont typeface="Wingdings" pitchFamily="2" charset="2"/>
                        <a:defRPr sz="2000">
                          <a:solidFill>
                            <a:schemeClr val="tx1"/>
                          </a:solidFill>
                          <a:latin typeface="Arial" charset="0"/>
                        </a:defRPr>
                      </a:lvl2pPr>
                      <a:lvl3pPr marL="1143000" indent="-228600" algn="l">
                        <a:spcBef>
                          <a:spcPct val="20000"/>
                        </a:spcBef>
                        <a:buClr>
                          <a:schemeClr val="accent1"/>
                        </a:buClr>
                        <a:buSzPct val="65000"/>
                        <a:buFont typeface="Wingdings" pitchFamily="2" charset="2"/>
                        <a:defRPr>
                          <a:solidFill>
                            <a:schemeClr val="tx1"/>
                          </a:solidFill>
                          <a:latin typeface="Arial" charset="0"/>
                        </a:defRPr>
                      </a:lvl3pPr>
                      <a:lvl4pPr marL="1600200" indent="-228600" algn="l">
                        <a:spcBef>
                          <a:spcPct val="20000"/>
                        </a:spcBef>
                        <a:buClr>
                          <a:schemeClr val="bg2"/>
                        </a:buClr>
                        <a:buFont typeface="Wingdings" pitchFamily="2" charset="2"/>
                        <a:defRPr sz="1600">
                          <a:solidFill>
                            <a:schemeClr val="tx1"/>
                          </a:solidFill>
                          <a:latin typeface="Arial" charset="0"/>
                        </a:defRPr>
                      </a:lvl4pPr>
                      <a:lvl5pPr marL="2057400" indent="-228600" algn="l">
                        <a:spcBef>
                          <a:spcPct val="20000"/>
                        </a:spcBef>
                        <a:buClr>
                          <a:schemeClr val="tx2"/>
                        </a:buClr>
                        <a:buSzPct val="80000"/>
                        <a:buFont typeface="Wingdings" pitchFamily="2" charset="2"/>
                        <a:defRPr sz="1600">
                          <a:solidFill>
                            <a:schemeClr val="tx1"/>
                          </a:solidFill>
                          <a:latin typeface="Arial" charset="0"/>
                        </a:defRPr>
                      </a:lvl5pPr>
                      <a:lvl6pPr marL="25146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6pPr>
                      <a:lvl7pPr marL="29718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7pPr>
                      <a:lvl8pPr marL="34290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8pPr>
                      <a:lvl9pPr marL="3886200" indent="-228600" fontAlgn="base">
                        <a:spcBef>
                          <a:spcPct val="20000"/>
                        </a:spcBef>
                        <a:spcAft>
                          <a:spcPct val="0"/>
                        </a:spcAft>
                        <a:buClr>
                          <a:schemeClr val="tx2"/>
                        </a:buClr>
                        <a:buSzPct val="80000"/>
                        <a:buFont typeface="Wingdings" pitchFamily="2" charset="2"/>
                        <a:defRPr sz="1600">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2"/>
                          </a:solidFill>
                          <a:effectLst/>
                          <a:latin typeface="Arial" charset="0"/>
                        </a:rPr>
                        <a:t>3</a:t>
                      </a: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r>
                        <a:rPr kumimoji="0" lang="ru-RU" altLang="ru-RU" sz="2000" b="1" i="0" u="none" strike="noStrike" cap="none" normalizeH="0" baseline="0" smtClean="0">
                          <a:ln>
                            <a:noFill/>
                          </a:ln>
                          <a:solidFill>
                            <a:schemeClr val="tx1"/>
                          </a:solidFill>
                          <a:effectLst/>
                          <a:latin typeface="Arial" charset="0"/>
                        </a:rPr>
                        <a:t> Знаю Я, не знают Другие</a:t>
                      </a:r>
                    </a:p>
                    <a:p>
                      <a:pPr marL="0" marR="0" lvl="0" indent="0" algn="l" defTabSz="914400" rtl="0" eaLnBrk="1" fontAlgn="base" latinLnBrk="0" hangingPunct="1">
                        <a:lnSpc>
                          <a:spcPct val="100000"/>
                        </a:lnSpc>
                        <a:spcBef>
                          <a:spcPct val="20000"/>
                        </a:spcBef>
                        <a:spcAft>
                          <a:spcPct val="0"/>
                        </a:spcAft>
                        <a:buClr>
                          <a:schemeClr val="bg2"/>
                        </a:buClr>
                        <a:buSzPct val="85000"/>
                        <a:buFontTx/>
                        <a:buNone/>
                        <a:tabLst/>
                      </a:pPr>
                      <a:endParaRPr kumimoji="0" lang="ru-RU" altLang="ru-RU"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6094" name="Rectangle 16"/>
          <p:cNvSpPr>
            <a:spLocks noChangeArrowheads="1"/>
          </p:cNvSpPr>
          <p:nvPr/>
        </p:nvSpPr>
        <p:spPr bwMode="auto">
          <a:xfrm>
            <a:off x="3070225" y="1795463"/>
            <a:ext cx="2428875" cy="396875"/>
          </a:xfrm>
          <a:prstGeom prst="rect">
            <a:avLst/>
          </a:prstGeom>
          <a:noFill/>
          <a:ln w="9525">
            <a:noFill/>
            <a:miter lim="800000"/>
            <a:headEnd/>
            <a:tailEnd/>
          </a:ln>
          <a:effectLst/>
        </p:spPr>
        <p:txBody>
          <a:bodyPr wrap="none">
            <a:spAutoFit/>
          </a:bodyPr>
          <a:lstStyle/>
          <a:p>
            <a:r>
              <a:rPr lang="ru-RU" altLang="ru-RU">
                <a:solidFill>
                  <a:schemeClr val="tx2"/>
                </a:solidFill>
                <a:latin typeface="Arial Black" pitchFamily="34" charset="0"/>
              </a:rPr>
              <a:t>Окно Джогарри</a:t>
            </a:r>
          </a:p>
        </p:txBody>
      </p:sp>
      <p:grpSp>
        <p:nvGrpSpPr>
          <p:cNvPr id="2" name="Group 12"/>
          <p:cNvGrpSpPr>
            <a:grpSpLocks/>
          </p:cNvGrpSpPr>
          <p:nvPr/>
        </p:nvGrpSpPr>
        <p:grpSpPr bwMode="auto">
          <a:xfrm>
            <a:off x="3613150" y="4689475"/>
            <a:ext cx="800100" cy="1539875"/>
            <a:chOff x="995" y="1632"/>
            <a:chExt cx="865" cy="1832"/>
          </a:xfrm>
        </p:grpSpPr>
        <p:grpSp>
          <p:nvGrpSpPr>
            <p:cNvPr id="46097" name="Group 13"/>
            <p:cNvGrpSpPr>
              <a:grpSpLocks/>
            </p:cNvGrpSpPr>
            <p:nvPr/>
          </p:nvGrpSpPr>
          <p:grpSpPr bwMode="auto">
            <a:xfrm flipH="1">
              <a:off x="1200" y="1632"/>
              <a:ext cx="453" cy="572"/>
              <a:chOff x="956" y="1657"/>
              <a:chExt cx="453" cy="572"/>
            </a:xfrm>
          </p:grpSpPr>
          <p:sp>
            <p:nvSpPr>
              <p:cNvPr id="46113" name="Freeform 14"/>
              <p:cNvSpPr>
                <a:spLocks/>
              </p:cNvSpPr>
              <p:nvPr/>
            </p:nvSpPr>
            <p:spPr bwMode="auto">
              <a:xfrm flipH="1">
                <a:off x="956" y="1657"/>
                <a:ext cx="453" cy="405"/>
              </a:xfrm>
              <a:custGeom>
                <a:avLst/>
                <a:gdLst>
                  <a:gd name="T0" fmla="*/ 343 w 1815"/>
                  <a:gd name="T1" fmla="*/ 34 h 1621"/>
                  <a:gd name="T2" fmla="*/ 402 w 1815"/>
                  <a:gd name="T3" fmla="*/ 77 h 1621"/>
                  <a:gd name="T4" fmla="*/ 438 w 1815"/>
                  <a:gd name="T5" fmla="*/ 136 h 1621"/>
                  <a:gd name="T6" fmla="*/ 453 w 1815"/>
                  <a:gd name="T7" fmla="*/ 199 h 1621"/>
                  <a:gd name="T8" fmla="*/ 444 w 1815"/>
                  <a:gd name="T9" fmla="*/ 245 h 1621"/>
                  <a:gd name="T10" fmla="*/ 423 w 1815"/>
                  <a:gd name="T11" fmla="*/ 282 h 1621"/>
                  <a:gd name="T12" fmla="*/ 403 w 1815"/>
                  <a:gd name="T13" fmla="*/ 301 h 1621"/>
                  <a:gd name="T14" fmla="*/ 387 w 1815"/>
                  <a:gd name="T15" fmla="*/ 313 h 1621"/>
                  <a:gd name="T16" fmla="*/ 379 w 1815"/>
                  <a:gd name="T17" fmla="*/ 319 h 1621"/>
                  <a:gd name="T18" fmla="*/ 354 w 1815"/>
                  <a:gd name="T19" fmla="*/ 332 h 1621"/>
                  <a:gd name="T20" fmla="*/ 321 w 1815"/>
                  <a:gd name="T21" fmla="*/ 344 h 1621"/>
                  <a:gd name="T22" fmla="*/ 275 w 1815"/>
                  <a:gd name="T23" fmla="*/ 347 h 1621"/>
                  <a:gd name="T24" fmla="*/ 228 w 1815"/>
                  <a:gd name="T25" fmla="*/ 343 h 1621"/>
                  <a:gd name="T26" fmla="*/ 217 w 1815"/>
                  <a:gd name="T27" fmla="*/ 356 h 1621"/>
                  <a:gd name="T28" fmla="*/ 218 w 1815"/>
                  <a:gd name="T29" fmla="*/ 382 h 1621"/>
                  <a:gd name="T30" fmla="*/ 193 w 1815"/>
                  <a:gd name="T31" fmla="*/ 396 h 1621"/>
                  <a:gd name="T32" fmla="*/ 142 w 1815"/>
                  <a:gd name="T33" fmla="*/ 399 h 1621"/>
                  <a:gd name="T34" fmla="*/ 108 w 1815"/>
                  <a:gd name="T35" fmla="*/ 399 h 1621"/>
                  <a:gd name="T36" fmla="*/ 91 w 1815"/>
                  <a:gd name="T37" fmla="*/ 402 h 1621"/>
                  <a:gd name="T38" fmla="*/ 77 w 1815"/>
                  <a:gd name="T39" fmla="*/ 401 h 1621"/>
                  <a:gd name="T40" fmla="*/ 69 w 1815"/>
                  <a:gd name="T41" fmla="*/ 403 h 1621"/>
                  <a:gd name="T42" fmla="*/ 64 w 1815"/>
                  <a:gd name="T43" fmla="*/ 392 h 1621"/>
                  <a:gd name="T44" fmla="*/ 68 w 1815"/>
                  <a:gd name="T45" fmla="*/ 366 h 1621"/>
                  <a:gd name="T46" fmla="*/ 69 w 1815"/>
                  <a:gd name="T47" fmla="*/ 325 h 1621"/>
                  <a:gd name="T48" fmla="*/ 64 w 1815"/>
                  <a:gd name="T49" fmla="*/ 272 h 1621"/>
                  <a:gd name="T50" fmla="*/ 61 w 1815"/>
                  <a:gd name="T51" fmla="*/ 243 h 1621"/>
                  <a:gd name="T52" fmla="*/ 59 w 1815"/>
                  <a:gd name="T53" fmla="*/ 236 h 1621"/>
                  <a:gd name="T54" fmla="*/ 69 w 1815"/>
                  <a:gd name="T55" fmla="*/ 236 h 1621"/>
                  <a:gd name="T56" fmla="*/ 82 w 1815"/>
                  <a:gd name="T57" fmla="*/ 245 h 1621"/>
                  <a:gd name="T58" fmla="*/ 123 w 1815"/>
                  <a:gd name="T59" fmla="*/ 264 h 1621"/>
                  <a:gd name="T60" fmla="*/ 199 w 1815"/>
                  <a:gd name="T61" fmla="*/ 273 h 1621"/>
                  <a:gd name="T62" fmla="*/ 258 w 1815"/>
                  <a:gd name="T63" fmla="*/ 263 h 1621"/>
                  <a:gd name="T64" fmla="*/ 291 w 1815"/>
                  <a:gd name="T65" fmla="*/ 230 h 1621"/>
                  <a:gd name="T66" fmla="*/ 305 w 1815"/>
                  <a:gd name="T67" fmla="*/ 188 h 1621"/>
                  <a:gd name="T68" fmla="*/ 301 w 1815"/>
                  <a:gd name="T69" fmla="*/ 146 h 1621"/>
                  <a:gd name="T70" fmla="*/ 273 w 1815"/>
                  <a:gd name="T71" fmla="*/ 113 h 1621"/>
                  <a:gd name="T72" fmla="*/ 231 w 1815"/>
                  <a:gd name="T73" fmla="*/ 97 h 1621"/>
                  <a:gd name="T74" fmla="*/ 206 w 1815"/>
                  <a:gd name="T75" fmla="*/ 101 h 1621"/>
                  <a:gd name="T76" fmla="*/ 199 w 1815"/>
                  <a:gd name="T77" fmla="*/ 102 h 1621"/>
                  <a:gd name="T78" fmla="*/ 177 w 1815"/>
                  <a:gd name="T79" fmla="*/ 108 h 1621"/>
                  <a:gd name="T80" fmla="*/ 141 w 1815"/>
                  <a:gd name="T81" fmla="*/ 127 h 1621"/>
                  <a:gd name="T82" fmla="*/ 113 w 1815"/>
                  <a:gd name="T83" fmla="*/ 145 h 1621"/>
                  <a:gd name="T84" fmla="*/ 92 w 1815"/>
                  <a:gd name="T85" fmla="*/ 163 h 1621"/>
                  <a:gd name="T86" fmla="*/ 59 w 1815"/>
                  <a:gd name="T87" fmla="*/ 142 h 1621"/>
                  <a:gd name="T88" fmla="*/ 20 w 1815"/>
                  <a:gd name="T89" fmla="*/ 84 h 1621"/>
                  <a:gd name="T90" fmla="*/ 1 w 1815"/>
                  <a:gd name="T91" fmla="*/ 51 h 1621"/>
                  <a:gd name="T92" fmla="*/ 25 w 1815"/>
                  <a:gd name="T93" fmla="*/ 38 h 1621"/>
                  <a:gd name="T94" fmla="*/ 70 w 1815"/>
                  <a:gd name="T95" fmla="*/ 22 h 1621"/>
                  <a:gd name="T96" fmla="*/ 128 w 1815"/>
                  <a:gd name="T97" fmla="*/ 7 h 1621"/>
                  <a:gd name="T98" fmla="*/ 205 w 1815"/>
                  <a:gd name="T99" fmla="*/ 0 h 1621"/>
                  <a:gd name="T100" fmla="*/ 255 w 1815"/>
                  <a:gd name="T101" fmla="*/ 4 h 1621"/>
                  <a:gd name="T102" fmla="*/ 280 w 1815"/>
                  <a:gd name="T103" fmla="*/ 9 h 162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5"/>
                  <a:gd name="T157" fmla="*/ 0 h 1621"/>
                  <a:gd name="T158" fmla="*/ 1815 w 1815"/>
                  <a:gd name="T159" fmla="*/ 1621 h 162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5" h="1621">
                    <a:moveTo>
                      <a:pt x="1172" y="52"/>
                    </a:moveTo>
                    <a:lnTo>
                      <a:pt x="1240" y="78"/>
                    </a:lnTo>
                    <a:lnTo>
                      <a:pt x="1309" y="106"/>
                    </a:lnTo>
                    <a:lnTo>
                      <a:pt x="1374" y="136"/>
                    </a:lnTo>
                    <a:lnTo>
                      <a:pt x="1440" y="171"/>
                    </a:lnTo>
                    <a:lnTo>
                      <a:pt x="1500" y="210"/>
                    </a:lnTo>
                    <a:lnTo>
                      <a:pt x="1557" y="256"/>
                    </a:lnTo>
                    <a:lnTo>
                      <a:pt x="1610" y="308"/>
                    </a:lnTo>
                    <a:lnTo>
                      <a:pt x="1661" y="371"/>
                    </a:lnTo>
                    <a:lnTo>
                      <a:pt x="1696" y="425"/>
                    </a:lnTo>
                    <a:lnTo>
                      <a:pt x="1728" y="483"/>
                    </a:lnTo>
                    <a:lnTo>
                      <a:pt x="1754" y="543"/>
                    </a:lnTo>
                    <a:lnTo>
                      <a:pt x="1777" y="606"/>
                    </a:lnTo>
                    <a:lnTo>
                      <a:pt x="1794" y="667"/>
                    </a:lnTo>
                    <a:lnTo>
                      <a:pt x="1808" y="733"/>
                    </a:lnTo>
                    <a:lnTo>
                      <a:pt x="1814" y="797"/>
                    </a:lnTo>
                    <a:lnTo>
                      <a:pt x="1815" y="861"/>
                    </a:lnTo>
                    <a:lnTo>
                      <a:pt x="1805" y="901"/>
                    </a:lnTo>
                    <a:lnTo>
                      <a:pt x="1794" y="942"/>
                    </a:lnTo>
                    <a:lnTo>
                      <a:pt x="1780" y="981"/>
                    </a:lnTo>
                    <a:lnTo>
                      <a:pt x="1763" y="1021"/>
                    </a:lnTo>
                    <a:lnTo>
                      <a:pt x="1741" y="1057"/>
                    </a:lnTo>
                    <a:lnTo>
                      <a:pt x="1718" y="1093"/>
                    </a:lnTo>
                    <a:lnTo>
                      <a:pt x="1693" y="1127"/>
                    </a:lnTo>
                    <a:lnTo>
                      <a:pt x="1664" y="1160"/>
                    </a:lnTo>
                    <a:lnTo>
                      <a:pt x="1647" y="1174"/>
                    </a:lnTo>
                    <a:lnTo>
                      <a:pt x="1631" y="1189"/>
                    </a:lnTo>
                    <a:lnTo>
                      <a:pt x="1615" y="1203"/>
                    </a:lnTo>
                    <a:lnTo>
                      <a:pt x="1599" y="1218"/>
                    </a:lnTo>
                    <a:lnTo>
                      <a:pt x="1583" y="1230"/>
                    </a:lnTo>
                    <a:lnTo>
                      <a:pt x="1567" y="1243"/>
                    </a:lnTo>
                    <a:lnTo>
                      <a:pt x="1550" y="1254"/>
                    </a:lnTo>
                    <a:lnTo>
                      <a:pt x="1533" y="1265"/>
                    </a:lnTo>
                    <a:lnTo>
                      <a:pt x="1531" y="1269"/>
                    </a:lnTo>
                    <a:lnTo>
                      <a:pt x="1524" y="1272"/>
                    </a:lnTo>
                    <a:lnTo>
                      <a:pt x="1518" y="1275"/>
                    </a:lnTo>
                    <a:lnTo>
                      <a:pt x="1516" y="1276"/>
                    </a:lnTo>
                    <a:lnTo>
                      <a:pt x="1483" y="1293"/>
                    </a:lnTo>
                    <a:lnTo>
                      <a:pt x="1452" y="1311"/>
                    </a:lnTo>
                    <a:lnTo>
                      <a:pt x="1420" y="1329"/>
                    </a:lnTo>
                    <a:lnTo>
                      <a:pt x="1389" y="1348"/>
                    </a:lnTo>
                    <a:lnTo>
                      <a:pt x="1355" y="1361"/>
                    </a:lnTo>
                    <a:lnTo>
                      <a:pt x="1322" y="1372"/>
                    </a:lnTo>
                    <a:lnTo>
                      <a:pt x="1285" y="1377"/>
                    </a:lnTo>
                    <a:lnTo>
                      <a:pt x="1249" y="1377"/>
                    </a:lnTo>
                    <a:lnTo>
                      <a:pt x="1200" y="1384"/>
                    </a:lnTo>
                    <a:lnTo>
                      <a:pt x="1152" y="1387"/>
                    </a:lnTo>
                    <a:lnTo>
                      <a:pt x="1103" y="1387"/>
                    </a:lnTo>
                    <a:lnTo>
                      <a:pt x="1056" y="1386"/>
                    </a:lnTo>
                    <a:lnTo>
                      <a:pt x="1009" y="1381"/>
                    </a:lnTo>
                    <a:lnTo>
                      <a:pt x="962" y="1377"/>
                    </a:lnTo>
                    <a:lnTo>
                      <a:pt x="915" y="1372"/>
                    </a:lnTo>
                    <a:lnTo>
                      <a:pt x="870" y="1368"/>
                    </a:lnTo>
                    <a:lnTo>
                      <a:pt x="865" y="1373"/>
                    </a:lnTo>
                    <a:lnTo>
                      <a:pt x="867" y="1398"/>
                    </a:lnTo>
                    <a:lnTo>
                      <a:pt x="871" y="1425"/>
                    </a:lnTo>
                    <a:lnTo>
                      <a:pt x="872" y="1450"/>
                    </a:lnTo>
                    <a:lnTo>
                      <a:pt x="875" y="1478"/>
                    </a:lnTo>
                    <a:lnTo>
                      <a:pt x="875" y="1504"/>
                    </a:lnTo>
                    <a:lnTo>
                      <a:pt x="875" y="1530"/>
                    </a:lnTo>
                    <a:lnTo>
                      <a:pt x="874" y="1556"/>
                    </a:lnTo>
                    <a:lnTo>
                      <a:pt x="874" y="1581"/>
                    </a:lnTo>
                    <a:lnTo>
                      <a:pt x="823" y="1581"/>
                    </a:lnTo>
                    <a:lnTo>
                      <a:pt x="772" y="1584"/>
                    </a:lnTo>
                    <a:lnTo>
                      <a:pt x="721" y="1587"/>
                    </a:lnTo>
                    <a:lnTo>
                      <a:pt x="670" y="1591"/>
                    </a:lnTo>
                    <a:lnTo>
                      <a:pt x="618" y="1593"/>
                    </a:lnTo>
                    <a:lnTo>
                      <a:pt x="567" y="1596"/>
                    </a:lnTo>
                    <a:lnTo>
                      <a:pt x="517" y="1598"/>
                    </a:lnTo>
                    <a:lnTo>
                      <a:pt x="466" y="1600"/>
                    </a:lnTo>
                    <a:lnTo>
                      <a:pt x="448" y="1596"/>
                    </a:lnTo>
                    <a:lnTo>
                      <a:pt x="432" y="1596"/>
                    </a:lnTo>
                    <a:lnTo>
                      <a:pt x="414" y="1598"/>
                    </a:lnTo>
                    <a:lnTo>
                      <a:pt x="398" y="1602"/>
                    </a:lnTo>
                    <a:lnTo>
                      <a:pt x="380" y="1604"/>
                    </a:lnTo>
                    <a:lnTo>
                      <a:pt x="363" y="1607"/>
                    </a:lnTo>
                    <a:lnTo>
                      <a:pt x="345" y="1607"/>
                    </a:lnTo>
                    <a:lnTo>
                      <a:pt x="327" y="1607"/>
                    </a:lnTo>
                    <a:lnTo>
                      <a:pt x="316" y="1605"/>
                    </a:lnTo>
                    <a:lnTo>
                      <a:pt x="307" y="1605"/>
                    </a:lnTo>
                    <a:lnTo>
                      <a:pt x="299" y="1605"/>
                    </a:lnTo>
                    <a:lnTo>
                      <a:pt x="292" y="1608"/>
                    </a:lnTo>
                    <a:lnTo>
                      <a:pt x="284" y="1609"/>
                    </a:lnTo>
                    <a:lnTo>
                      <a:pt x="277" y="1613"/>
                    </a:lnTo>
                    <a:lnTo>
                      <a:pt x="270" y="1616"/>
                    </a:lnTo>
                    <a:lnTo>
                      <a:pt x="264" y="1621"/>
                    </a:lnTo>
                    <a:lnTo>
                      <a:pt x="258" y="1596"/>
                    </a:lnTo>
                    <a:lnTo>
                      <a:pt x="258" y="1570"/>
                    </a:lnTo>
                    <a:lnTo>
                      <a:pt x="259" y="1544"/>
                    </a:lnTo>
                    <a:lnTo>
                      <a:pt x="263" y="1518"/>
                    </a:lnTo>
                    <a:lnTo>
                      <a:pt x="266" y="1490"/>
                    </a:lnTo>
                    <a:lnTo>
                      <a:pt x="271" y="1464"/>
                    </a:lnTo>
                    <a:lnTo>
                      <a:pt x="275" y="1437"/>
                    </a:lnTo>
                    <a:lnTo>
                      <a:pt x="276" y="1410"/>
                    </a:lnTo>
                    <a:lnTo>
                      <a:pt x="277" y="1356"/>
                    </a:lnTo>
                    <a:lnTo>
                      <a:pt x="277" y="1302"/>
                    </a:lnTo>
                    <a:lnTo>
                      <a:pt x="275" y="1247"/>
                    </a:lnTo>
                    <a:lnTo>
                      <a:pt x="271" y="1194"/>
                    </a:lnTo>
                    <a:lnTo>
                      <a:pt x="264" y="1139"/>
                    </a:lnTo>
                    <a:lnTo>
                      <a:pt x="258" y="1087"/>
                    </a:lnTo>
                    <a:lnTo>
                      <a:pt x="248" y="1035"/>
                    </a:lnTo>
                    <a:lnTo>
                      <a:pt x="238" y="986"/>
                    </a:lnTo>
                    <a:lnTo>
                      <a:pt x="243" y="978"/>
                    </a:lnTo>
                    <a:lnTo>
                      <a:pt x="244" y="971"/>
                    </a:lnTo>
                    <a:lnTo>
                      <a:pt x="243" y="964"/>
                    </a:lnTo>
                    <a:lnTo>
                      <a:pt x="242" y="958"/>
                    </a:lnTo>
                    <a:lnTo>
                      <a:pt x="238" y="951"/>
                    </a:lnTo>
                    <a:lnTo>
                      <a:pt x="238" y="946"/>
                    </a:lnTo>
                    <a:lnTo>
                      <a:pt x="240" y="941"/>
                    </a:lnTo>
                    <a:lnTo>
                      <a:pt x="247" y="937"/>
                    </a:lnTo>
                    <a:lnTo>
                      <a:pt x="260" y="940"/>
                    </a:lnTo>
                    <a:lnTo>
                      <a:pt x="275" y="946"/>
                    </a:lnTo>
                    <a:lnTo>
                      <a:pt x="289" y="953"/>
                    </a:lnTo>
                    <a:lnTo>
                      <a:pt x="304" y="963"/>
                    </a:lnTo>
                    <a:lnTo>
                      <a:pt x="317" y="971"/>
                    </a:lnTo>
                    <a:lnTo>
                      <a:pt x="330" y="980"/>
                    </a:lnTo>
                    <a:lnTo>
                      <a:pt x="345" y="987"/>
                    </a:lnTo>
                    <a:lnTo>
                      <a:pt x="361" y="994"/>
                    </a:lnTo>
                    <a:lnTo>
                      <a:pt x="425" y="1030"/>
                    </a:lnTo>
                    <a:lnTo>
                      <a:pt x="494" y="1058"/>
                    </a:lnTo>
                    <a:lnTo>
                      <a:pt x="566" y="1078"/>
                    </a:lnTo>
                    <a:lnTo>
                      <a:pt x="642" y="1090"/>
                    </a:lnTo>
                    <a:lnTo>
                      <a:pt x="719" y="1093"/>
                    </a:lnTo>
                    <a:lnTo>
                      <a:pt x="796" y="1093"/>
                    </a:lnTo>
                    <a:lnTo>
                      <a:pt x="872" y="1089"/>
                    </a:lnTo>
                    <a:lnTo>
                      <a:pt x="947" y="1082"/>
                    </a:lnTo>
                    <a:lnTo>
                      <a:pt x="990" y="1069"/>
                    </a:lnTo>
                    <a:lnTo>
                      <a:pt x="1032" y="1051"/>
                    </a:lnTo>
                    <a:lnTo>
                      <a:pt x="1071" y="1024"/>
                    </a:lnTo>
                    <a:lnTo>
                      <a:pt x="1107" y="994"/>
                    </a:lnTo>
                    <a:lnTo>
                      <a:pt x="1139" y="959"/>
                    </a:lnTo>
                    <a:lnTo>
                      <a:pt x="1166" y="920"/>
                    </a:lnTo>
                    <a:lnTo>
                      <a:pt x="1189" y="879"/>
                    </a:lnTo>
                    <a:lnTo>
                      <a:pt x="1209" y="838"/>
                    </a:lnTo>
                    <a:lnTo>
                      <a:pt x="1216" y="796"/>
                    </a:lnTo>
                    <a:lnTo>
                      <a:pt x="1222" y="753"/>
                    </a:lnTo>
                    <a:lnTo>
                      <a:pt x="1224" y="710"/>
                    </a:lnTo>
                    <a:lnTo>
                      <a:pt x="1224" y="667"/>
                    </a:lnTo>
                    <a:lnTo>
                      <a:pt x="1217" y="624"/>
                    </a:lnTo>
                    <a:lnTo>
                      <a:pt x="1205" y="585"/>
                    </a:lnTo>
                    <a:lnTo>
                      <a:pt x="1186" y="549"/>
                    </a:lnTo>
                    <a:lnTo>
                      <a:pt x="1160" y="516"/>
                    </a:lnTo>
                    <a:lnTo>
                      <a:pt x="1129" y="481"/>
                    </a:lnTo>
                    <a:lnTo>
                      <a:pt x="1094" y="452"/>
                    </a:lnTo>
                    <a:lnTo>
                      <a:pt x="1054" y="426"/>
                    </a:lnTo>
                    <a:lnTo>
                      <a:pt x="1014" y="410"/>
                    </a:lnTo>
                    <a:lnTo>
                      <a:pt x="969" y="396"/>
                    </a:lnTo>
                    <a:lnTo>
                      <a:pt x="926" y="390"/>
                    </a:lnTo>
                    <a:lnTo>
                      <a:pt x="880" y="391"/>
                    </a:lnTo>
                    <a:lnTo>
                      <a:pt x="836" y="400"/>
                    </a:lnTo>
                    <a:lnTo>
                      <a:pt x="830" y="401"/>
                    </a:lnTo>
                    <a:lnTo>
                      <a:pt x="825" y="403"/>
                    </a:lnTo>
                    <a:lnTo>
                      <a:pt x="818" y="403"/>
                    </a:lnTo>
                    <a:lnTo>
                      <a:pt x="812" y="405"/>
                    </a:lnTo>
                    <a:lnTo>
                      <a:pt x="805" y="405"/>
                    </a:lnTo>
                    <a:lnTo>
                      <a:pt x="797" y="407"/>
                    </a:lnTo>
                    <a:lnTo>
                      <a:pt x="790" y="410"/>
                    </a:lnTo>
                    <a:lnTo>
                      <a:pt x="785" y="414"/>
                    </a:lnTo>
                    <a:lnTo>
                      <a:pt x="745" y="422"/>
                    </a:lnTo>
                    <a:lnTo>
                      <a:pt x="708" y="434"/>
                    </a:lnTo>
                    <a:lnTo>
                      <a:pt x="670" y="448"/>
                    </a:lnTo>
                    <a:lnTo>
                      <a:pt x="635" y="468"/>
                    </a:lnTo>
                    <a:lnTo>
                      <a:pt x="599" y="487"/>
                    </a:lnTo>
                    <a:lnTo>
                      <a:pt x="566" y="508"/>
                    </a:lnTo>
                    <a:lnTo>
                      <a:pt x="532" y="529"/>
                    </a:lnTo>
                    <a:lnTo>
                      <a:pt x="501" y="551"/>
                    </a:lnTo>
                    <a:lnTo>
                      <a:pt x="474" y="564"/>
                    </a:lnTo>
                    <a:lnTo>
                      <a:pt x="451" y="581"/>
                    </a:lnTo>
                    <a:lnTo>
                      <a:pt x="430" y="598"/>
                    </a:lnTo>
                    <a:lnTo>
                      <a:pt x="409" y="618"/>
                    </a:lnTo>
                    <a:lnTo>
                      <a:pt x="387" y="635"/>
                    </a:lnTo>
                    <a:lnTo>
                      <a:pt x="367" y="653"/>
                    </a:lnTo>
                    <a:lnTo>
                      <a:pt x="345" y="669"/>
                    </a:lnTo>
                    <a:lnTo>
                      <a:pt x="324" y="682"/>
                    </a:lnTo>
                    <a:lnTo>
                      <a:pt x="278" y="626"/>
                    </a:lnTo>
                    <a:lnTo>
                      <a:pt x="236" y="569"/>
                    </a:lnTo>
                    <a:lnTo>
                      <a:pt x="195" y="511"/>
                    </a:lnTo>
                    <a:lnTo>
                      <a:pt x="157" y="454"/>
                    </a:lnTo>
                    <a:lnTo>
                      <a:pt x="119" y="395"/>
                    </a:lnTo>
                    <a:lnTo>
                      <a:pt x="80" y="337"/>
                    </a:lnTo>
                    <a:lnTo>
                      <a:pt x="40" y="279"/>
                    </a:lnTo>
                    <a:lnTo>
                      <a:pt x="0" y="223"/>
                    </a:lnTo>
                    <a:lnTo>
                      <a:pt x="1" y="213"/>
                    </a:lnTo>
                    <a:lnTo>
                      <a:pt x="4" y="205"/>
                    </a:lnTo>
                    <a:lnTo>
                      <a:pt x="7" y="198"/>
                    </a:lnTo>
                    <a:lnTo>
                      <a:pt x="15" y="195"/>
                    </a:lnTo>
                    <a:lnTo>
                      <a:pt x="58" y="171"/>
                    </a:lnTo>
                    <a:lnTo>
                      <a:pt x="102" y="152"/>
                    </a:lnTo>
                    <a:lnTo>
                      <a:pt x="146" y="132"/>
                    </a:lnTo>
                    <a:lnTo>
                      <a:pt x="191" y="118"/>
                    </a:lnTo>
                    <a:lnTo>
                      <a:pt x="236" y="102"/>
                    </a:lnTo>
                    <a:lnTo>
                      <a:pt x="282" y="88"/>
                    </a:lnTo>
                    <a:lnTo>
                      <a:pt x="327" y="73"/>
                    </a:lnTo>
                    <a:lnTo>
                      <a:pt x="373" y="59"/>
                    </a:lnTo>
                    <a:lnTo>
                      <a:pt x="442" y="43"/>
                    </a:lnTo>
                    <a:lnTo>
                      <a:pt x="514" y="30"/>
                    </a:lnTo>
                    <a:lnTo>
                      <a:pt x="589" y="16"/>
                    </a:lnTo>
                    <a:lnTo>
                      <a:pt x="667" y="8"/>
                    </a:lnTo>
                    <a:lnTo>
                      <a:pt x="743" y="2"/>
                    </a:lnTo>
                    <a:lnTo>
                      <a:pt x="820" y="0"/>
                    </a:lnTo>
                    <a:lnTo>
                      <a:pt x="897" y="3"/>
                    </a:lnTo>
                    <a:lnTo>
                      <a:pt x="970" y="13"/>
                    </a:lnTo>
                    <a:lnTo>
                      <a:pt x="996" y="14"/>
                    </a:lnTo>
                    <a:lnTo>
                      <a:pt x="1021" y="17"/>
                    </a:lnTo>
                    <a:lnTo>
                      <a:pt x="1045" y="21"/>
                    </a:lnTo>
                    <a:lnTo>
                      <a:pt x="1071" y="26"/>
                    </a:lnTo>
                    <a:lnTo>
                      <a:pt x="1095" y="30"/>
                    </a:lnTo>
                    <a:lnTo>
                      <a:pt x="1120" y="37"/>
                    </a:lnTo>
                    <a:lnTo>
                      <a:pt x="1146" y="43"/>
                    </a:lnTo>
                    <a:lnTo>
                      <a:pt x="1172" y="52"/>
                    </a:lnTo>
                    <a:close/>
                  </a:path>
                </a:pathLst>
              </a:custGeom>
              <a:solidFill>
                <a:srgbClr val="000000"/>
              </a:solidFill>
              <a:ln w="9525">
                <a:noFill/>
                <a:round/>
                <a:headEnd/>
                <a:tailEnd/>
              </a:ln>
            </p:spPr>
            <p:txBody>
              <a:bodyPr/>
              <a:lstStyle/>
              <a:p>
                <a:endParaRPr lang="ru-RU"/>
              </a:p>
            </p:txBody>
          </p:sp>
          <p:sp>
            <p:nvSpPr>
              <p:cNvPr id="46114" name="Freeform 15"/>
              <p:cNvSpPr>
                <a:spLocks/>
              </p:cNvSpPr>
              <p:nvPr/>
            </p:nvSpPr>
            <p:spPr bwMode="auto">
              <a:xfrm flipH="1">
                <a:off x="972" y="1671"/>
                <a:ext cx="415" cy="374"/>
              </a:xfrm>
              <a:custGeom>
                <a:avLst/>
                <a:gdLst>
                  <a:gd name="T0" fmla="*/ 280 w 1661"/>
                  <a:gd name="T1" fmla="*/ 17 h 1496"/>
                  <a:gd name="T2" fmla="*/ 330 w 1661"/>
                  <a:gd name="T3" fmla="*/ 42 h 1496"/>
                  <a:gd name="T4" fmla="*/ 373 w 1661"/>
                  <a:gd name="T5" fmla="*/ 79 h 1496"/>
                  <a:gd name="T6" fmla="*/ 400 w 1661"/>
                  <a:gd name="T7" fmla="*/ 118 h 1496"/>
                  <a:gd name="T8" fmla="*/ 413 w 1661"/>
                  <a:gd name="T9" fmla="*/ 164 h 1496"/>
                  <a:gd name="T10" fmla="*/ 412 w 1661"/>
                  <a:gd name="T11" fmla="*/ 214 h 1496"/>
                  <a:gd name="T12" fmla="*/ 390 w 1661"/>
                  <a:gd name="T13" fmla="*/ 255 h 1496"/>
                  <a:gd name="T14" fmla="*/ 354 w 1661"/>
                  <a:gd name="T15" fmla="*/ 287 h 1496"/>
                  <a:gd name="T16" fmla="*/ 313 w 1661"/>
                  <a:gd name="T17" fmla="*/ 309 h 1496"/>
                  <a:gd name="T18" fmla="*/ 267 w 1661"/>
                  <a:gd name="T19" fmla="*/ 314 h 1496"/>
                  <a:gd name="T20" fmla="*/ 220 w 1661"/>
                  <a:gd name="T21" fmla="*/ 315 h 1496"/>
                  <a:gd name="T22" fmla="*/ 209 w 1661"/>
                  <a:gd name="T23" fmla="*/ 313 h 1496"/>
                  <a:gd name="T24" fmla="*/ 197 w 1661"/>
                  <a:gd name="T25" fmla="*/ 312 h 1496"/>
                  <a:gd name="T26" fmla="*/ 186 w 1661"/>
                  <a:gd name="T27" fmla="*/ 311 h 1496"/>
                  <a:gd name="T28" fmla="*/ 178 w 1661"/>
                  <a:gd name="T29" fmla="*/ 309 h 1496"/>
                  <a:gd name="T30" fmla="*/ 174 w 1661"/>
                  <a:gd name="T31" fmla="*/ 314 h 1496"/>
                  <a:gd name="T32" fmla="*/ 174 w 1661"/>
                  <a:gd name="T33" fmla="*/ 320 h 1496"/>
                  <a:gd name="T34" fmla="*/ 175 w 1661"/>
                  <a:gd name="T35" fmla="*/ 330 h 1496"/>
                  <a:gd name="T36" fmla="*/ 176 w 1661"/>
                  <a:gd name="T37" fmla="*/ 345 h 1496"/>
                  <a:gd name="T38" fmla="*/ 176 w 1661"/>
                  <a:gd name="T39" fmla="*/ 360 h 1496"/>
                  <a:gd name="T40" fmla="*/ 146 w 1661"/>
                  <a:gd name="T41" fmla="*/ 367 h 1496"/>
                  <a:gd name="T42" fmla="*/ 102 w 1661"/>
                  <a:gd name="T43" fmla="*/ 370 h 1496"/>
                  <a:gd name="T44" fmla="*/ 57 w 1661"/>
                  <a:gd name="T45" fmla="*/ 374 h 1496"/>
                  <a:gd name="T46" fmla="*/ 64 w 1661"/>
                  <a:gd name="T47" fmla="*/ 326 h 1496"/>
                  <a:gd name="T48" fmla="*/ 61 w 1661"/>
                  <a:gd name="T49" fmla="*/ 277 h 1496"/>
                  <a:gd name="T50" fmla="*/ 56 w 1661"/>
                  <a:gd name="T51" fmla="*/ 245 h 1496"/>
                  <a:gd name="T52" fmla="*/ 61 w 1661"/>
                  <a:gd name="T53" fmla="*/ 247 h 1496"/>
                  <a:gd name="T54" fmla="*/ 77 w 1661"/>
                  <a:gd name="T55" fmla="*/ 255 h 1496"/>
                  <a:gd name="T56" fmla="*/ 108 w 1661"/>
                  <a:gd name="T57" fmla="*/ 265 h 1496"/>
                  <a:gd name="T58" fmla="*/ 140 w 1661"/>
                  <a:gd name="T59" fmla="*/ 270 h 1496"/>
                  <a:gd name="T60" fmla="*/ 165 w 1661"/>
                  <a:gd name="T61" fmla="*/ 271 h 1496"/>
                  <a:gd name="T62" fmla="*/ 186 w 1661"/>
                  <a:gd name="T63" fmla="*/ 271 h 1496"/>
                  <a:gd name="T64" fmla="*/ 207 w 1661"/>
                  <a:gd name="T65" fmla="*/ 270 h 1496"/>
                  <a:gd name="T66" fmla="*/ 222 w 1661"/>
                  <a:gd name="T67" fmla="*/ 266 h 1496"/>
                  <a:gd name="T68" fmla="*/ 237 w 1661"/>
                  <a:gd name="T69" fmla="*/ 262 h 1496"/>
                  <a:gd name="T70" fmla="*/ 259 w 1661"/>
                  <a:gd name="T71" fmla="*/ 247 h 1496"/>
                  <a:gd name="T72" fmla="*/ 287 w 1661"/>
                  <a:gd name="T73" fmla="*/ 211 h 1496"/>
                  <a:gd name="T74" fmla="*/ 299 w 1661"/>
                  <a:gd name="T75" fmla="*/ 167 h 1496"/>
                  <a:gd name="T76" fmla="*/ 298 w 1661"/>
                  <a:gd name="T77" fmla="*/ 141 h 1496"/>
                  <a:gd name="T78" fmla="*/ 292 w 1661"/>
                  <a:gd name="T79" fmla="*/ 125 h 1496"/>
                  <a:gd name="T80" fmla="*/ 284 w 1661"/>
                  <a:gd name="T81" fmla="*/ 112 h 1496"/>
                  <a:gd name="T82" fmla="*/ 248 w 1661"/>
                  <a:gd name="T83" fmla="*/ 82 h 1496"/>
                  <a:gd name="T84" fmla="*/ 204 w 1661"/>
                  <a:gd name="T85" fmla="*/ 72 h 1496"/>
                  <a:gd name="T86" fmla="*/ 158 w 1661"/>
                  <a:gd name="T87" fmla="*/ 81 h 1496"/>
                  <a:gd name="T88" fmla="*/ 115 w 1661"/>
                  <a:gd name="T89" fmla="*/ 102 h 1496"/>
                  <a:gd name="T90" fmla="*/ 76 w 1661"/>
                  <a:gd name="T91" fmla="*/ 129 h 1496"/>
                  <a:gd name="T92" fmla="*/ 45 w 1661"/>
                  <a:gd name="T93" fmla="*/ 116 h 1496"/>
                  <a:gd name="T94" fmla="*/ 23 w 1661"/>
                  <a:gd name="T95" fmla="*/ 80 h 1496"/>
                  <a:gd name="T96" fmla="*/ 0 w 1661"/>
                  <a:gd name="T97" fmla="*/ 43 h 1496"/>
                  <a:gd name="T98" fmla="*/ 59 w 1661"/>
                  <a:gd name="T99" fmla="*/ 20 h 1496"/>
                  <a:gd name="T100" fmla="*/ 122 w 1661"/>
                  <a:gd name="T101" fmla="*/ 7 h 1496"/>
                  <a:gd name="T102" fmla="*/ 176 w 1661"/>
                  <a:gd name="T103" fmla="*/ 0 h 1496"/>
                  <a:gd name="T104" fmla="*/ 204 w 1661"/>
                  <a:gd name="T105" fmla="*/ 0 h 1496"/>
                  <a:gd name="T106" fmla="*/ 230 w 1661"/>
                  <a:gd name="T107" fmla="*/ 3 h 14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61"/>
                  <a:gd name="T163" fmla="*/ 0 h 1496"/>
                  <a:gd name="T164" fmla="*/ 1661 w 1661"/>
                  <a:gd name="T165" fmla="*/ 1496 h 14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61" h="1496">
                    <a:moveTo>
                      <a:pt x="982" y="22"/>
                    </a:moveTo>
                    <a:lnTo>
                      <a:pt x="1051" y="42"/>
                    </a:lnTo>
                    <a:lnTo>
                      <a:pt x="1121" y="68"/>
                    </a:lnTo>
                    <a:lnTo>
                      <a:pt x="1190" y="97"/>
                    </a:lnTo>
                    <a:lnTo>
                      <a:pt x="1257" y="131"/>
                    </a:lnTo>
                    <a:lnTo>
                      <a:pt x="1322" y="168"/>
                    </a:lnTo>
                    <a:lnTo>
                      <a:pt x="1383" y="212"/>
                    </a:lnTo>
                    <a:lnTo>
                      <a:pt x="1439" y="260"/>
                    </a:lnTo>
                    <a:lnTo>
                      <a:pt x="1491" y="315"/>
                    </a:lnTo>
                    <a:lnTo>
                      <a:pt x="1534" y="363"/>
                    </a:lnTo>
                    <a:lnTo>
                      <a:pt x="1571" y="416"/>
                    </a:lnTo>
                    <a:lnTo>
                      <a:pt x="1600" y="472"/>
                    </a:lnTo>
                    <a:lnTo>
                      <a:pt x="1623" y="533"/>
                    </a:lnTo>
                    <a:lnTo>
                      <a:pt x="1639" y="593"/>
                    </a:lnTo>
                    <a:lnTo>
                      <a:pt x="1651" y="657"/>
                    </a:lnTo>
                    <a:lnTo>
                      <a:pt x="1658" y="721"/>
                    </a:lnTo>
                    <a:lnTo>
                      <a:pt x="1661" y="790"/>
                    </a:lnTo>
                    <a:lnTo>
                      <a:pt x="1649" y="856"/>
                    </a:lnTo>
                    <a:lnTo>
                      <a:pt x="1629" y="915"/>
                    </a:lnTo>
                    <a:lnTo>
                      <a:pt x="1597" y="970"/>
                    </a:lnTo>
                    <a:lnTo>
                      <a:pt x="1561" y="1020"/>
                    </a:lnTo>
                    <a:lnTo>
                      <a:pt x="1516" y="1065"/>
                    </a:lnTo>
                    <a:lnTo>
                      <a:pt x="1468" y="1109"/>
                    </a:lnTo>
                    <a:lnTo>
                      <a:pt x="1416" y="1149"/>
                    </a:lnTo>
                    <a:lnTo>
                      <a:pt x="1363" y="1189"/>
                    </a:lnTo>
                    <a:lnTo>
                      <a:pt x="1308" y="1218"/>
                    </a:lnTo>
                    <a:lnTo>
                      <a:pt x="1253" y="1237"/>
                    </a:lnTo>
                    <a:lnTo>
                      <a:pt x="1193" y="1248"/>
                    </a:lnTo>
                    <a:lnTo>
                      <a:pt x="1133" y="1254"/>
                    </a:lnTo>
                    <a:lnTo>
                      <a:pt x="1070" y="1254"/>
                    </a:lnTo>
                    <a:lnTo>
                      <a:pt x="1007" y="1255"/>
                    </a:lnTo>
                    <a:lnTo>
                      <a:pt x="944" y="1255"/>
                    </a:lnTo>
                    <a:lnTo>
                      <a:pt x="882" y="1260"/>
                    </a:lnTo>
                    <a:lnTo>
                      <a:pt x="867" y="1258"/>
                    </a:lnTo>
                    <a:lnTo>
                      <a:pt x="852" y="1255"/>
                    </a:lnTo>
                    <a:lnTo>
                      <a:pt x="836" y="1252"/>
                    </a:lnTo>
                    <a:lnTo>
                      <a:pt x="822" y="1250"/>
                    </a:lnTo>
                    <a:lnTo>
                      <a:pt x="805" y="1247"/>
                    </a:lnTo>
                    <a:lnTo>
                      <a:pt x="788" y="1247"/>
                    </a:lnTo>
                    <a:lnTo>
                      <a:pt x="771" y="1247"/>
                    </a:lnTo>
                    <a:lnTo>
                      <a:pt x="754" y="1249"/>
                    </a:lnTo>
                    <a:lnTo>
                      <a:pt x="743" y="1242"/>
                    </a:lnTo>
                    <a:lnTo>
                      <a:pt x="732" y="1238"/>
                    </a:lnTo>
                    <a:lnTo>
                      <a:pt x="720" y="1235"/>
                    </a:lnTo>
                    <a:lnTo>
                      <a:pt x="712" y="1235"/>
                    </a:lnTo>
                    <a:lnTo>
                      <a:pt x="702" y="1241"/>
                    </a:lnTo>
                    <a:lnTo>
                      <a:pt x="697" y="1248"/>
                    </a:lnTo>
                    <a:lnTo>
                      <a:pt x="695" y="1255"/>
                    </a:lnTo>
                    <a:lnTo>
                      <a:pt x="695" y="1264"/>
                    </a:lnTo>
                    <a:lnTo>
                      <a:pt x="695" y="1271"/>
                    </a:lnTo>
                    <a:lnTo>
                      <a:pt x="697" y="1281"/>
                    </a:lnTo>
                    <a:lnTo>
                      <a:pt x="698" y="1289"/>
                    </a:lnTo>
                    <a:lnTo>
                      <a:pt x="700" y="1300"/>
                    </a:lnTo>
                    <a:lnTo>
                      <a:pt x="701" y="1319"/>
                    </a:lnTo>
                    <a:lnTo>
                      <a:pt x="703" y="1340"/>
                    </a:lnTo>
                    <a:lnTo>
                      <a:pt x="704" y="1361"/>
                    </a:lnTo>
                    <a:lnTo>
                      <a:pt x="706" y="1381"/>
                    </a:lnTo>
                    <a:lnTo>
                      <a:pt x="704" y="1400"/>
                    </a:lnTo>
                    <a:lnTo>
                      <a:pt x="704" y="1421"/>
                    </a:lnTo>
                    <a:lnTo>
                      <a:pt x="703" y="1440"/>
                    </a:lnTo>
                    <a:lnTo>
                      <a:pt x="702" y="1460"/>
                    </a:lnTo>
                    <a:lnTo>
                      <a:pt x="644" y="1465"/>
                    </a:lnTo>
                    <a:lnTo>
                      <a:pt x="586" y="1469"/>
                    </a:lnTo>
                    <a:lnTo>
                      <a:pt x="527" y="1473"/>
                    </a:lnTo>
                    <a:lnTo>
                      <a:pt x="467" y="1477"/>
                    </a:lnTo>
                    <a:lnTo>
                      <a:pt x="407" y="1479"/>
                    </a:lnTo>
                    <a:lnTo>
                      <a:pt x="346" y="1483"/>
                    </a:lnTo>
                    <a:lnTo>
                      <a:pt x="287" y="1488"/>
                    </a:lnTo>
                    <a:lnTo>
                      <a:pt x="230" y="1496"/>
                    </a:lnTo>
                    <a:lnTo>
                      <a:pt x="242" y="1431"/>
                    </a:lnTo>
                    <a:lnTo>
                      <a:pt x="252" y="1367"/>
                    </a:lnTo>
                    <a:lnTo>
                      <a:pt x="256" y="1302"/>
                    </a:lnTo>
                    <a:lnTo>
                      <a:pt x="256" y="1238"/>
                    </a:lnTo>
                    <a:lnTo>
                      <a:pt x="251" y="1173"/>
                    </a:lnTo>
                    <a:lnTo>
                      <a:pt x="244" y="1109"/>
                    </a:lnTo>
                    <a:lnTo>
                      <a:pt x="233" y="1046"/>
                    </a:lnTo>
                    <a:lnTo>
                      <a:pt x="219" y="984"/>
                    </a:lnTo>
                    <a:lnTo>
                      <a:pt x="225" y="980"/>
                    </a:lnTo>
                    <a:lnTo>
                      <a:pt x="231" y="982"/>
                    </a:lnTo>
                    <a:lnTo>
                      <a:pt x="237" y="984"/>
                    </a:lnTo>
                    <a:lnTo>
                      <a:pt x="244" y="989"/>
                    </a:lnTo>
                    <a:lnTo>
                      <a:pt x="256" y="997"/>
                    </a:lnTo>
                    <a:lnTo>
                      <a:pt x="268" y="1005"/>
                    </a:lnTo>
                    <a:lnTo>
                      <a:pt x="308" y="1019"/>
                    </a:lnTo>
                    <a:lnTo>
                      <a:pt x="349" y="1034"/>
                    </a:lnTo>
                    <a:lnTo>
                      <a:pt x="390" y="1046"/>
                    </a:lnTo>
                    <a:lnTo>
                      <a:pt x="433" y="1058"/>
                    </a:lnTo>
                    <a:lnTo>
                      <a:pt x="476" y="1066"/>
                    </a:lnTo>
                    <a:lnTo>
                      <a:pt x="518" y="1075"/>
                    </a:lnTo>
                    <a:lnTo>
                      <a:pt x="560" y="1079"/>
                    </a:lnTo>
                    <a:lnTo>
                      <a:pt x="603" y="1081"/>
                    </a:lnTo>
                    <a:lnTo>
                      <a:pt x="632" y="1081"/>
                    </a:lnTo>
                    <a:lnTo>
                      <a:pt x="661" y="1082"/>
                    </a:lnTo>
                    <a:lnTo>
                      <a:pt x="689" y="1083"/>
                    </a:lnTo>
                    <a:lnTo>
                      <a:pt x="717" y="1085"/>
                    </a:lnTo>
                    <a:lnTo>
                      <a:pt x="743" y="1085"/>
                    </a:lnTo>
                    <a:lnTo>
                      <a:pt x="771" y="1085"/>
                    </a:lnTo>
                    <a:lnTo>
                      <a:pt x="800" y="1082"/>
                    </a:lnTo>
                    <a:lnTo>
                      <a:pt x="830" y="1081"/>
                    </a:lnTo>
                    <a:lnTo>
                      <a:pt x="848" y="1075"/>
                    </a:lnTo>
                    <a:lnTo>
                      <a:pt x="869" y="1070"/>
                    </a:lnTo>
                    <a:lnTo>
                      <a:pt x="888" y="1064"/>
                    </a:lnTo>
                    <a:lnTo>
                      <a:pt x="909" y="1059"/>
                    </a:lnTo>
                    <a:lnTo>
                      <a:pt x="927" y="1052"/>
                    </a:lnTo>
                    <a:lnTo>
                      <a:pt x="948" y="1046"/>
                    </a:lnTo>
                    <a:lnTo>
                      <a:pt x="967" y="1036"/>
                    </a:lnTo>
                    <a:lnTo>
                      <a:pt x="988" y="1026"/>
                    </a:lnTo>
                    <a:lnTo>
                      <a:pt x="1035" y="987"/>
                    </a:lnTo>
                    <a:lnTo>
                      <a:pt x="1080" y="943"/>
                    </a:lnTo>
                    <a:lnTo>
                      <a:pt x="1117" y="895"/>
                    </a:lnTo>
                    <a:lnTo>
                      <a:pt x="1150" y="844"/>
                    </a:lnTo>
                    <a:lnTo>
                      <a:pt x="1174" y="788"/>
                    </a:lnTo>
                    <a:lnTo>
                      <a:pt x="1191" y="730"/>
                    </a:lnTo>
                    <a:lnTo>
                      <a:pt x="1198" y="669"/>
                    </a:lnTo>
                    <a:lnTo>
                      <a:pt x="1198" y="609"/>
                    </a:lnTo>
                    <a:lnTo>
                      <a:pt x="1194" y="585"/>
                    </a:lnTo>
                    <a:lnTo>
                      <a:pt x="1191" y="563"/>
                    </a:lnTo>
                    <a:lnTo>
                      <a:pt x="1184" y="541"/>
                    </a:lnTo>
                    <a:lnTo>
                      <a:pt x="1176" y="522"/>
                    </a:lnTo>
                    <a:lnTo>
                      <a:pt x="1167" y="501"/>
                    </a:lnTo>
                    <a:lnTo>
                      <a:pt x="1158" y="483"/>
                    </a:lnTo>
                    <a:lnTo>
                      <a:pt x="1147" y="465"/>
                    </a:lnTo>
                    <a:lnTo>
                      <a:pt x="1138" y="447"/>
                    </a:lnTo>
                    <a:lnTo>
                      <a:pt x="1094" y="396"/>
                    </a:lnTo>
                    <a:lnTo>
                      <a:pt x="1046" y="357"/>
                    </a:lnTo>
                    <a:lnTo>
                      <a:pt x="992" y="327"/>
                    </a:lnTo>
                    <a:lnTo>
                      <a:pt x="936" y="306"/>
                    </a:lnTo>
                    <a:lnTo>
                      <a:pt x="875" y="293"/>
                    </a:lnTo>
                    <a:lnTo>
                      <a:pt x="815" y="289"/>
                    </a:lnTo>
                    <a:lnTo>
                      <a:pt x="753" y="292"/>
                    </a:lnTo>
                    <a:lnTo>
                      <a:pt x="691" y="301"/>
                    </a:lnTo>
                    <a:lnTo>
                      <a:pt x="631" y="323"/>
                    </a:lnTo>
                    <a:lnTo>
                      <a:pt x="574" y="349"/>
                    </a:lnTo>
                    <a:lnTo>
                      <a:pt x="516" y="375"/>
                    </a:lnTo>
                    <a:lnTo>
                      <a:pt x="461" y="407"/>
                    </a:lnTo>
                    <a:lnTo>
                      <a:pt x="407" y="439"/>
                    </a:lnTo>
                    <a:lnTo>
                      <a:pt x="355" y="476"/>
                    </a:lnTo>
                    <a:lnTo>
                      <a:pt x="303" y="515"/>
                    </a:lnTo>
                    <a:lnTo>
                      <a:pt x="253" y="557"/>
                    </a:lnTo>
                    <a:lnTo>
                      <a:pt x="216" y="511"/>
                    </a:lnTo>
                    <a:lnTo>
                      <a:pt x="182" y="465"/>
                    </a:lnTo>
                    <a:lnTo>
                      <a:pt x="150" y="418"/>
                    </a:lnTo>
                    <a:lnTo>
                      <a:pt x="121" y="370"/>
                    </a:lnTo>
                    <a:lnTo>
                      <a:pt x="91" y="321"/>
                    </a:lnTo>
                    <a:lnTo>
                      <a:pt x="62" y="271"/>
                    </a:lnTo>
                    <a:lnTo>
                      <a:pt x="31" y="222"/>
                    </a:lnTo>
                    <a:lnTo>
                      <a:pt x="0" y="173"/>
                    </a:lnTo>
                    <a:lnTo>
                      <a:pt x="75" y="136"/>
                    </a:lnTo>
                    <a:lnTo>
                      <a:pt x="154" y="105"/>
                    </a:lnTo>
                    <a:lnTo>
                      <a:pt x="235" y="80"/>
                    </a:lnTo>
                    <a:lnTo>
                      <a:pt x="320" y="59"/>
                    </a:lnTo>
                    <a:lnTo>
                      <a:pt x="403" y="41"/>
                    </a:lnTo>
                    <a:lnTo>
                      <a:pt x="490" y="27"/>
                    </a:lnTo>
                    <a:lnTo>
                      <a:pt x="577" y="13"/>
                    </a:lnTo>
                    <a:lnTo>
                      <a:pt x="666" y="3"/>
                    </a:lnTo>
                    <a:lnTo>
                      <a:pt x="703" y="1"/>
                    </a:lnTo>
                    <a:lnTo>
                      <a:pt x="741" y="1"/>
                    </a:lnTo>
                    <a:lnTo>
                      <a:pt x="778" y="0"/>
                    </a:lnTo>
                    <a:lnTo>
                      <a:pt x="816" y="1"/>
                    </a:lnTo>
                    <a:lnTo>
                      <a:pt x="851" y="1"/>
                    </a:lnTo>
                    <a:lnTo>
                      <a:pt x="887" y="5"/>
                    </a:lnTo>
                    <a:lnTo>
                      <a:pt x="922" y="11"/>
                    </a:lnTo>
                    <a:lnTo>
                      <a:pt x="959" y="22"/>
                    </a:lnTo>
                    <a:lnTo>
                      <a:pt x="982" y="22"/>
                    </a:lnTo>
                    <a:close/>
                  </a:path>
                </a:pathLst>
              </a:custGeom>
              <a:solidFill>
                <a:srgbClr val="FF4040"/>
              </a:solidFill>
              <a:ln w="9525">
                <a:noFill/>
                <a:round/>
                <a:headEnd/>
                <a:tailEnd/>
              </a:ln>
            </p:spPr>
            <p:txBody>
              <a:bodyPr/>
              <a:lstStyle/>
              <a:p>
                <a:endParaRPr lang="ru-RU"/>
              </a:p>
            </p:txBody>
          </p:sp>
          <p:sp>
            <p:nvSpPr>
              <p:cNvPr id="46115" name="Freeform 16"/>
              <p:cNvSpPr>
                <a:spLocks/>
              </p:cNvSpPr>
              <p:nvPr/>
            </p:nvSpPr>
            <p:spPr bwMode="auto">
              <a:xfrm flipH="1">
                <a:off x="1187" y="2076"/>
                <a:ext cx="170" cy="153"/>
              </a:xfrm>
              <a:custGeom>
                <a:avLst/>
                <a:gdLst>
                  <a:gd name="T0" fmla="*/ 166 w 681"/>
                  <a:gd name="T1" fmla="*/ 45 h 613"/>
                  <a:gd name="T2" fmla="*/ 168 w 681"/>
                  <a:gd name="T3" fmla="*/ 52 h 613"/>
                  <a:gd name="T4" fmla="*/ 170 w 681"/>
                  <a:gd name="T5" fmla="*/ 60 h 613"/>
                  <a:gd name="T6" fmla="*/ 170 w 681"/>
                  <a:gd name="T7" fmla="*/ 68 h 613"/>
                  <a:gd name="T8" fmla="*/ 170 w 681"/>
                  <a:gd name="T9" fmla="*/ 76 h 613"/>
                  <a:gd name="T10" fmla="*/ 169 w 681"/>
                  <a:gd name="T11" fmla="*/ 84 h 613"/>
                  <a:gd name="T12" fmla="*/ 167 w 681"/>
                  <a:gd name="T13" fmla="*/ 91 h 613"/>
                  <a:gd name="T14" fmla="*/ 164 w 681"/>
                  <a:gd name="T15" fmla="*/ 98 h 613"/>
                  <a:gd name="T16" fmla="*/ 161 w 681"/>
                  <a:gd name="T17" fmla="*/ 106 h 613"/>
                  <a:gd name="T18" fmla="*/ 154 w 681"/>
                  <a:gd name="T19" fmla="*/ 116 h 613"/>
                  <a:gd name="T20" fmla="*/ 147 w 681"/>
                  <a:gd name="T21" fmla="*/ 126 h 613"/>
                  <a:gd name="T22" fmla="*/ 138 w 681"/>
                  <a:gd name="T23" fmla="*/ 134 h 613"/>
                  <a:gd name="T24" fmla="*/ 128 w 681"/>
                  <a:gd name="T25" fmla="*/ 141 h 613"/>
                  <a:gd name="T26" fmla="*/ 117 w 681"/>
                  <a:gd name="T27" fmla="*/ 146 h 613"/>
                  <a:gd name="T28" fmla="*/ 106 w 681"/>
                  <a:gd name="T29" fmla="*/ 150 h 613"/>
                  <a:gd name="T30" fmla="*/ 94 w 681"/>
                  <a:gd name="T31" fmla="*/ 152 h 613"/>
                  <a:gd name="T32" fmla="*/ 82 w 681"/>
                  <a:gd name="T33" fmla="*/ 153 h 613"/>
                  <a:gd name="T34" fmla="*/ 71 w 681"/>
                  <a:gd name="T35" fmla="*/ 152 h 613"/>
                  <a:gd name="T36" fmla="*/ 60 w 681"/>
                  <a:gd name="T37" fmla="*/ 149 h 613"/>
                  <a:gd name="T38" fmla="*/ 50 w 681"/>
                  <a:gd name="T39" fmla="*/ 145 h 613"/>
                  <a:gd name="T40" fmla="*/ 40 w 681"/>
                  <a:gd name="T41" fmla="*/ 140 h 613"/>
                  <a:gd name="T42" fmla="*/ 30 w 681"/>
                  <a:gd name="T43" fmla="*/ 134 h 613"/>
                  <a:gd name="T44" fmla="*/ 21 w 681"/>
                  <a:gd name="T45" fmla="*/ 127 h 613"/>
                  <a:gd name="T46" fmla="*/ 14 w 681"/>
                  <a:gd name="T47" fmla="*/ 118 h 613"/>
                  <a:gd name="T48" fmla="*/ 7 w 681"/>
                  <a:gd name="T49" fmla="*/ 108 h 613"/>
                  <a:gd name="T50" fmla="*/ 4 w 681"/>
                  <a:gd name="T51" fmla="*/ 102 h 613"/>
                  <a:gd name="T52" fmla="*/ 2 w 681"/>
                  <a:gd name="T53" fmla="*/ 95 h 613"/>
                  <a:gd name="T54" fmla="*/ 1 w 681"/>
                  <a:gd name="T55" fmla="*/ 88 h 613"/>
                  <a:gd name="T56" fmla="*/ 0 w 681"/>
                  <a:gd name="T57" fmla="*/ 81 h 613"/>
                  <a:gd name="T58" fmla="*/ 0 w 681"/>
                  <a:gd name="T59" fmla="*/ 74 h 613"/>
                  <a:gd name="T60" fmla="*/ 1 w 681"/>
                  <a:gd name="T61" fmla="*/ 67 h 613"/>
                  <a:gd name="T62" fmla="*/ 2 w 681"/>
                  <a:gd name="T63" fmla="*/ 59 h 613"/>
                  <a:gd name="T64" fmla="*/ 4 w 681"/>
                  <a:gd name="T65" fmla="*/ 53 h 613"/>
                  <a:gd name="T66" fmla="*/ 10 w 681"/>
                  <a:gd name="T67" fmla="*/ 42 h 613"/>
                  <a:gd name="T68" fmla="*/ 17 w 681"/>
                  <a:gd name="T69" fmla="*/ 32 h 613"/>
                  <a:gd name="T70" fmla="*/ 27 w 681"/>
                  <a:gd name="T71" fmla="*/ 23 h 613"/>
                  <a:gd name="T72" fmla="*/ 36 w 681"/>
                  <a:gd name="T73" fmla="*/ 16 h 613"/>
                  <a:gd name="T74" fmla="*/ 47 w 681"/>
                  <a:gd name="T75" fmla="*/ 10 h 613"/>
                  <a:gd name="T76" fmla="*/ 59 w 681"/>
                  <a:gd name="T77" fmla="*/ 5 h 613"/>
                  <a:gd name="T78" fmla="*/ 71 w 681"/>
                  <a:gd name="T79" fmla="*/ 1 h 613"/>
                  <a:gd name="T80" fmla="*/ 84 w 681"/>
                  <a:gd name="T81" fmla="*/ 0 h 613"/>
                  <a:gd name="T82" fmla="*/ 96 w 681"/>
                  <a:gd name="T83" fmla="*/ 0 h 613"/>
                  <a:gd name="T84" fmla="*/ 108 w 681"/>
                  <a:gd name="T85" fmla="*/ 2 h 613"/>
                  <a:gd name="T86" fmla="*/ 120 w 681"/>
                  <a:gd name="T87" fmla="*/ 6 h 613"/>
                  <a:gd name="T88" fmla="*/ 131 w 681"/>
                  <a:gd name="T89" fmla="*/ 11 h 613"/>
                  <a:gd name="T90" fmla="*/ 142 w 681"/>
                  <a:gd name="T91" fmla="*/ 17 h 613"/>
                  <a:gd name="T92" fmla="*/ 151 w 681"/>
                  <a:gd name="T93" fmla="*/ 25 h 613"/>
                  <a:gd name="T94" fmla="*/ 159 w 681"/>
                  <a:gd name="T95" fmla="*/ 34 h 613"/>
                  <a:gd name="T96" fmla="*/ 166 w 681"/>
                  <a:gd name="T97" fmla="*/ 45 h 61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81"/>
                  <a:gd name="T148" fmla="*/ 0 h 613"/>
                  <a:gd name="T149" fmla="*/ 681 w 681"/>
                  <a:gd name="T150" fmla="*/ 613 h 61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81" h="613">
                    <a:moveTo>
                      <a:pt x="666" y="181"/>
                    </a:moveTo>
                    <a:lnTo>
                      <a:pt x="674" y="210"/>
                    </a:lnTo>
                    <a:lnTo>
                      <a:pt x="680" y="242"/>
                    </a:lnTo>
                    <a:lnTo>
                      <a:pt x="681" y="273"/>
                    </a:lnTo>
                    <a:lnTo>
                      <a:pt x="680" y="305"/>
                    </a:lnTo>
                    <a:lnTo>
                      <a:pt x="675" y="335"/>
                    </a:lnTo>
                    <a:lnTo>
                      <a:pt x="668" y="365"/>
                    </a:lnTo>
                    <a:lnTo>
                      <a:pt x="657" y="394"/>
                    </a:lnTo>
                    <a:lnTo>
                      <a:pt x="645" y="423"/>
                    </a:lnTo>
                    <a:lnTo>
                      <a:pt x="618" y="465"/>
                    </a:lnTo>
                    <a:lnTo>
                      <a:pt x="588" y="504"/>
                    </a:lnTo>
                    <a:lnTo>
                      <a:pt x="552" y="536"/>
                    </a:lnTo>
                    <a:lnTo>
                      <a:pt x="513" y="564"/>
                    </a:lnTo>
                    <a:lnTo>
                      <a:pt x="470" y="584"/>
                    </a:lnTo>
                    <a:lnTo>
                      <a:pt x="425" y="599"/>
                    </a:lnTo>
                    <a:lnTo>
                      <a:pt x="376" y="608"/>
                    </a:lnTo>
                    <a:lnTo>
                      <a:pt x="329" y="613"/>
                    </a:lnTo>
                    <a:lnTo>
                      <a:pt x="284" y="607"/>
                    </a:lnTo>
                    <a:lnTo>
                      <a:pt x="242" y="597"/>
                    </a:lnTo>
                    <a:lnTo>
                      <a:pt x="199" y="582"/>
                    </a:lnTo>
                    <a:lnTo>
                      <a:pt x="160" y="562"/>
                    </a:lnTo>
                    <a:lnTo>
                      <a:pt x="121" y="536"/>
                    </a:lnTo>
                    <a:lnTo>
                      <a:pt x="86" y="507"/>
                    </a:lnTo>
                    <a:lnTo>
                      <a:pt x="56" y="472"/>
                    </a:lnTo>
                    <a:lnTo>
                      <a:pt x="30" y="434"/>
                    </a:lnTo>
                    <a:lnTo>
                      <a:pt x="18" y="409"/>
                    </a:lnTo>
                    <a:lnTo>
                      <a:pt x="10" y="382"/>
                    </a:lnTo>
                    <a:lnTo>
                      <a:pt x="4" y="353"/>
                    </a:lnTo>
                    <a:lnTo>
                      <a:pt x="1" y="325"/>
                    </a:lnTo>
                    <a:lnTo>
                      <a:pt x="0" y="295"/>
                    </a:lnTo>
                    <a:lnTo>
                      <a:pt x="4" y="267"/>
                    </a:lnTo>
                    <a:lnTo>
                      <a:pt x="9" y="238"/>
                    </a:lnTo>
                    <a:lnTo>
                      <a:pt x="17" y="213"/>
                    </a:lnTo>
                    <a:lnTo>
                      <a:pt x="40" y="168"/>
                    </a:lnTo>
                    <a:lnTo>
                      <a:pt x="70" y="129"/>
                    </a:lnTo>
                    <a:lnTo>
                      <a:pt x="107" y="94"/>
                    </a:lnTo>
                    <a:lnTo>
                      <a:pt x="146" y="65"/>
                    </a:lnTo>
                    <a:lnTo>
                      <a:pt x="189" y="39"/>
                    </a:lnTo>
                    <a:lnTo>
                      <a:pt x="236" y="20"/>
                    </a:lnTo>
                    <a:lnTo>
                      <a:pt x="284" y="6"/>
                    </a:lnTo>
                    <a:lnTo>
                      <a:pt x="335" y="0"/>
                    </a:lnTo>
                    <a:lnTo>
                      <a:pt x="384" y="1"/>
                    </a:lnTo>
                    <a:lnTo>
                      <a:pt x="432" y="9"/>
                    </a:lnTo>
                    <a:lnTo>
                      <a:pt x="479" y="23"/>
                    </a:lnTo>
                    <a:lnTo>
                      <a:pt x="526" y="43"/>
                    </a:lnTo>
                    <a:lnTo>
                      <a:pt x="568" y="67"/>
                    </a:lnTo>
                    <a:lnTo>
                      <a:pt x="606" y="99"/>
                    </a:lnTo>
                    <a:lnTo>
                      <a:pt x="638" y="136"/>
                    </a:lnTo>
                    <a:lnTo>
                      <a:pt x="666" y="181"/>
                    </a:lnTo>
                    <a:close/>
                  </a:path>
                </a:pathLst>
              </a:custGeom>
              <a:solidFill>
                <a:srgbClr val="000000"/>
              </a:solidFill>
              <a:ln w="9525">
                <a:noFill/>
                <a:round/>
                <a:headEnd/>
                <a:tailEnd/>
              </a:ln>
            </p:spPr>
            <p:txBody>
              <a:bodyPr/>
              <a:lstStyle/>
              <a:p>
                <a:endParaRPr lang="ru-RU"/>
              </a:p>
            </p:txBody>
          </p:sp>
          <p:sp>
            <p:nvSpPr>
              <p:cNvPr id="46116" name="Freeform 17"/>
              <p:cNvSpPr>
                <a:spLocks/>
              </p:cNvSpPr>
              <p:nvPr/>
            </p:nvSpPr>
            <p:spPr bwMode="auto">
              <a:xfrm flipH="1">
                <a:off x="1200" y="2092"/>
                <a:ext cx="141" cy="118"/>
              </a:xfrm>
              <a:custGeom>
                <a:avLst/>
                <a:gdLst>
                  <a:gd name="T0" fmla="*/ 129 w 566"/>
                  <a:gd name="T1" fmla="*/ 26 h 472"/>
                  <a:gd name="T2" fmla="*/ 132 w 566"/>
                  <a:gd name="T3" fmla="*/ 29 h 472"/>
                  <a:gd name="T4" fmla="*/ 134 w 566"/>
                  <a:gd name="T5" fmla="*/ 32 h 472"/>
                  <a:gd name="T6" fmla="*/ 135 w 566"/>
                  <a:gd name="T7" fmla="*/ 36 h 472"/>
                  <a:gd name="T8" fmla="*/ 138 w 566"/>
                  <a:gd name="T9" fmla="*/ 40 h 472"/>
                  <a:gd name="T10" fmla="*/ 139 w 566"/>
                  <a:gd name="T11" fmla="*/ 43 h 472"/>
                  <a:gd name="T12" fmla="*/ 140 w 566"/>
                  <a:gd name="T13" fmla="*/ 47 h 472"/>
                  <a:gd name="T14" fmla="*/ 141 w 566"/>
                  <a:gd name="T15" fmla="*/ 51 h 472"/>
                  <a:gd name="T16" fmla="*/ 141 w 566"/>
                  <a:gd name="T17" fmla="*/ 55 h 472"/>
                  <a:gd name="T18" fmla="*/ 139 w 566"/>
                  <a:gd name="T19" fmla="*/ 66 h 472"/>
                  <a:gd name="T20" fmla="*/ 135 w 566"/>
                  <a:gd name="T21" fmla="*/ 77 h 472"/>
                  <a:gd name="T22" fmla="*/ 129 w 566"/>
                  <a:gd name="T23" fmla="*/ 86 h 472"/>
                  <a:gd name="T24" fmla="*/ 122 w 566"/>
                  <a:gd name="T25" fmla="*/ 95 h 472"/>
                  <a:gd name="T26" fmla="*/ 113 w 566"/>
                  <a:gd name="T27" fmla="*/ 102 h 472"/>
                  <a:gd name="T28" fmla="*/ 104 w 566"/>
                  <a:gd name="T29" fmla="*/ 108 h 472"/>
                  <a:gd name="T30" fmla="*/ 94 w 566"/>
                  <a:gd name="T31" fmla="*/ 114 h 472"/>
                  <a:gd name="T32" fmla="*/ 84 w 566"/>
                  <a:gd name="T33" fmla="*/ 118 h 472"/>
                  <a:gd name="T34" fmla="*/ 74 w 566"/>
                  <a:gd name="T35" fmla="*/ 118 h 472"/>
                  <a:gd name="T36" fmla="*/ 65 w 566"/>
                  <a:gd name="T37" fmla="*/ 118 h 472"/>
                  <a:gd name="T38" fmla="*/ 56 w 566"/>
                  <a:gd name="T39" fmla="*/ 117 h 472"/>
                  <a:gd name="T40" fmla="*/ 47 w 566"/>
                  <a:gd name="T41" fmla="*/ 116 h 472"/>
                  <a:gd name="T42" fmla="*/ 38 w 566"/>
                  <a:gd name="T43" fmla="*/ 114 h 472"/>
                  <a:gd name="T44" fmla="*/ 30 w 566"/>
                  <a:gd name="T45" fmla="*/ 110 h 472"/>
                  <a:gd name="T46" fmla="*/ 22 w 566"/>
                  <a:gd name="T47" fmla="*/ 105 h 472"/>
                  <a:gd name="T48" fmla="*/ 14 w 566"/>
                  <a:gd name="T49" fmla="*/ 100 h 472"/>
                  <a:gd name="T50" fmla="*/ 9 w 566"/>
                  <a:gd name="T51" fmla="*/ 93 h 472"/>
                  <a:gd name="T52" fmla="*/ 5 w 566"/>
                  <a:gd name="T53" fmla="*/ 85 h 472"/>
                  <a:gd name="T54" fmla="*/ 2 w 566"/>
                  <a:gd name="T55" fmla="*/ 77 h 472"/>
                  <a:gd name="T56" fmla="*/ 1 w 566"/>
                  <a:gd name="T57" fmla="*/ 69 h 472"/>
                  <a:gd name="T58" fmla="*/ 0 w 566"/>
                  <a:gd name="T59" fmla="*/ 60 h 472"/>
                  <a:gd name="T60" fmla="*/ 1 w 566"/>
                  <a:gd name="T61" fmla="*/ 51 h 472"/>
                  <a:gd name="T62" fmla="*/ 3 w 566"/>
                  <a:gd name="T63" fmla="*/ 43 h 472"/>
                  <a:gd name="T64" fmla="*/ 7 w 566"/>
                  <a:gd name="T65" fmla="*/ 35 h 472"/>
                  <a:gd name="T66" fmla="*/ 8 w 566"/>
                  <a:gd name="T67" fmla="*/ 32 h 472"/>
                  <a:gd name="T68" fmla="*/ 10 w 566"/>
                  <a:gd name="T69" fmla="*/ 30 h 472"/>
                  <a:gd name="T70" fmla="*/ 12 w 566"/>
                  <a:gd name="T71" fmla="*/ 28 h 472"/>
                  <a:gd name="T72" fmla="*/ 14 w 566"/>
                  <a:gd name="T73" fmla="*/ 25 h 472"/>
                  <a:gd name="T74" fmla="*/ 16 w 566"/>
                  <a:gd name="T75" fmla="*/ 23 h 472"/>
                  <a:gd name="T76" fmla="*/ 18 w 566"/>
                  <a:gd name="T77" fmla="*/ 21 h 472"/>
                  <a:gd name="T78" fmla="*/ 20 w 566"/>
                  <a:gd name="T79" fmla="*/ 19 h 472"/>
                  <a:gd name="T80" fmla="*/ 24 w 566"/>
                  <a:gd name="T81" fmla="*/ 18 h 472"/>
                  <a:gd name="T82" fmla="*/ 25 w 566"/>
                  <a:gd name="T83" fmla="*/ 16 h 472"/>
                  <a:gd name="T84" fmla="*/ 27 w 566"/>
                  <a:gd name="T85" fmla="*/ 14 h 472"/>
                  <a:gd name="T86" fmla="*/ 29 w 566"/>
                  <a:gd name="T87" fmla="*/ 12 h 472"/>
                  <a:gd name="T88" fmla="*/ 31 w 566"/>
                  <a:gd name="T89" fmla="*/ 11 h 472"/>
                  <a:gd name="T90" fmla="*/ 34 w 566"/>
                  <a:gd name="T91" fmla="*/ 10 h 472"/>
                  <a:gd name="T92" fmla="*/ 36 w 566"/>
                  <a:gd name="T93" fmla="*/ 9 h 472"/>
                  <a:gd name="T94" fmla="*/ 39 w 566"/>
                  <a:gd name="T95" fmla="*/ 8 h 472"/>
                  <a:gd name="T96" fmla="*/ 41 w 566"/>
                  <a:gd name="T97" fmla="*/ 7 h 472"/>
                  <a:gd name="T98" fmla="*/ 53 w 566"/>
                  <a:gd name="T99" fmla="*/ 3 h 472"/>
                  <a:gd name="T100" fmla="*/ 65 w 566"/>
                  <a:gd name="T101" fmla="*/ 1 h 472"/>
                  <a:gd name="T102" fmla="*/ 77 w 566"/>
                  <a:gd name="T103" fmla="*/ 0 h 472"/>
                  <a:gd name="T104" fmla="*/ 89 w 566"/>
                  <a:gd name="T105" fmla="*/ 1 h 472"/>
                  <a:gd name="T106" fmla="*/ 100 w 566"/>
                  <a:gd name="T107" fmla="*/ 4 h 472"/>
                  <a:gd name="T108" fmla="*/ 111 w 566"/>
                  <a:gd name="T109" fmla="*/ 9 h 472"/>
                  <a:gd name="T110" fmla="*/ 121 w 566"/>
                  <a:gd name="T111" fmla="*/ 16 h 472"/>
                  <a:gd name="T112" fmla="*/ 129 w 566"/>
                  <a:gd name="T113" fmla="*/ 26 h 4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66"/>
                  <a:gd name="T172" fmla="*/ 0 h 472"/>
                  <a:gd name="T173" fmla="*/ 566 w 566"/>
                  <a:gd name="T174" fmla="*/ 472 h 4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66" h="472">
                    <a:moveTo>
                      <a:pt x="518" y="103"/>
                    </a:moveTo>
                    <a:lnTo>
                      <a:pt x="528" y="116"/>
                    </a:lnTo>
                    <a:lnTo>
                      <a:pt x="536" y="129"/>
                    </a:lnTo>
                    <a:lnTo>
                      <a:pt x="543" y="144"/>
                    </a:lnTo>
                    <a:lnTo>
                      <a:pt x="552" y="158"/>
                    </a:lnTo>
                    <a:lnTo>
                      <a:pt x="557" y="173"/>
                    </a:lnTo>
                    <a:lnTo>
                      <a:pt x="562" y="187"/>
                    </a:lnTo>
                    <a:lnTo>
                      <a:pt x="564" y="203"/>
                    </a:lnTo>
                    <a:lnTo>
                      <a:pt x="566" y="220"/>
                    </a:lnTo>
                    <a:lnTo>
                      <a:pt x="557" y="264"/>
                    </a:lnTo>
                    <a:lnTo>
                      <a:pt x="541" y="306"/>
                    </a:lnTo>
                    <a:lnTo>
                      <a:pt x="518" y="343"/>
                    </a:lnTo>
                    <a:lnTo>
                      <a:pt x="490" y="378"/>
                    </a:lnTo>
                    <a:lnTo>
                      <a:pt x="455" y="408"/>
                    </a:lnTo>
                    <a:lnTo>
                      <a:pt x="419" y="433"/>
                    </a:lnTo>
                    <a:lnTo>
                      <a:pt x="379" y="454"/>
                    </a:lnTo>
                    <a:lnTo>
                      <a:pt x="339" y="470"/>
                    </a:lnTo>
                    <a:lnTo>
                      <a:pt x="299" y="472"/>
                    </a:lnTo>
                    <a:lnTo>
                      <a:pt x="262" y="472"/>
                    </a:lnTo>
                    <a:lnTo>
                      <a:pt x="224" y="469"/>
                    </a:lnTo>
                    <a:lnTo>
                      <a:pt x="189" y="463"/>
                    </a:lnTo>
                    <a:lnTo>
                      <a:pt x="154" y="454"/>
                    </a:lnTo>
                    <a:lnTo>
                      <a:pt x="121" y="440"/>
                    </a:lnTo>
                    <a:lnTo>
                      <a:pt x="89" y="421"/>
                    </a:lnTo>
                    <a:lnTo>
                      <a:pt x="58" y="399"/>
                    </a:lnTo>
                    <a:lnTo>
                      <a:pt x="37" y="370"/>
                    </a:lnTo>
                    <a:lnTo>
                      <a:pt x="21" y="340"/>
                    </a:lnTo>
                    <a:lnTo>
                      <a:pt x="9" y="307"/>
                    </a:lnTo>
                    <a:lnTo>
                      <a:pt x="3" y="274"/>
                    </a:lnTo>
                    <a:lnTo>
                      <a:pt x="0" y="239"/>
                    </a:lnTo>
                    <a:lnTo>
                      <a:pt x="4" y="205"/>
                    </a:lnTo>
                    <a:lnTo>
                      <a:pt x="12" y="172"/>
                    </a:lnTo>
                    <a:lnTo>
                      <a:pt x="27" y="140"/>
                    </a:lnTo>
                    <a:lnTo>
                      <a:pt x="33" y="129"/>
                    </a:lnTo>
                    <a:lnTo>
                      <a:pt x="40" y="119"/>
                    </a:lnTo>
                    <a:lnTo>
                      <a:pt x="47" y="110"/>
                    </a:lnTo>
                    <a:lnTo>
                      <a:pt x="56" y="101"/>
                    </a:lnTo>
                    <a:lnTo>
                      <a:pt x="63" y="92"/>
                    </a:lnTo>
                    <a:lnTo>
                      <a:pt x="73" y="84"/>
                    </a:lnTo>
                    <a:lnTo>
                      <a:pt x="82" y="76"/>
                    </a:lnTo>
                    <a:lnTo>
                      <a:pt x="95" y="71"/>
                    </a:lnTo>
                    <a:lnTo>
                      <a:pt x="99" y="63"/>
                    </a:lnTo>
                    <a:lnTo>
                      <a:pt x="108" y="55"/>
                    </a:lnTo>
                    <a:lnTo>
                      <a:pt x="115" y="49"/>
                    </a:lnTo>
                    <a:lnTo>
                      <a:pt x="126" y="44"/>
                    </a:lnTo>
                    <a:lnTo>
                      <a:pt x="135" y="38"/>
                    </a:lnTo>
                    <a:lnTo>
                      <a:pt x="145" y="35"/>
                    </a:lnTo>
                    <a:lnTo>
                      <a:pt x="155" y="31"/>
                    </a:lnTo>
                    <a:lnTo>
                      <a:pt x="166" y="29"/>
                    </a:lnTo>
                    <a:lnTo>
                      <a:pt x="212" y="12"/>
                    </a:lnTo>
                    <a:lnTo>
                      <a:pt x="260" y="3"/>
                    </a:lnTo>
                    <a:lnTo>
                      <a:pt x="309" y="0"/>
                    </a:lnTo>
                    <a:lnTo>
                      <a:pt x="358" y="4"/>
                    </a:lnTo>
                    <a:lnTo>
                      <a:pt x="403" y="15"/>
                    </a:lnTo>
                    <a:lnTo>
                      <a:pt x="447" y="35"/>
                    </a:lnTo>
                    <a:lnTo>
                      <a:pt x="484" y="64"/>
                    </a:lnTo>
                    <a:lnTo>
                      <a:pt x="518" y="103"/>
                    </a:lnTo>
                    <a:close/>
                  </a:path>
                </a:pathLst>
              </a:custGeom>
              <a:solidFill>
                <a:srgbClr val="FF4040"/>
              </a:solidFill>
              <a:ln w="9525">
                <a:noFill/>
                <a:round/>
                <a:headEnd/>
                <a:tailEnd/>
              </a:ln>
            </p:spPr>
            <p:txBody>
              <a:bodyPr/>
              <a:lstStyle/>
              <a:p>
                <a:endParaRPr lang="ru-RU"/>
              </a:p>
            </p:txBody>
          </p:sp>
        </p:grpSp>
        <p:sp>
          <p:nvSpPr>
            <p:cNvPr id="46098" name="Freeform 18"/>
            <p:cNvSpPr>
              <a:spLocks/>
            </p:cNvSpPr>
            <p:nvPr/>
          </p:nvSpPr>
          <p:spPr bwMode="auto">
            <a:xfrm flipH="1">
              <a:off x="995" y="2263"/>
              <a:ext cx="865" cy="1201"/>
            </a:xfrm>
            <a:custGeom>
              <a:avLst/>
              <a:gdLst>
                <a:gd name="T0" fmla="*/ 559 w 3461"/>
                <a:gd name="T1" fmla="*/ 75 h 4807"/>
                <a:gd name="T2" fmla="*/ 609 w 3461"/>
                <a:gd name="T3" fmla="*/ 95 h 4807"/>
                <a:gd name="T4" fmla="*/ 624 w 3461"/>
                <a:gd name="T5" fmla="*/ 115 h 4807"/>
                <a:gd name="T6" fmla="*/ 650 w 3461"/>
                <a:gd name="T7" fmla="*/ 106 h 4807"/>
                <a:gd name="T8" fmla="*/ 817 w 3461"/>
                <a:gd name="T9" fmla="*/ 240 h 4807"/>
                <a:gd name="T10" fmla="*/ 856 w 3461"/>
                <a:gd name="T11" fmla="*/ 291 h 4807"/>
                <a:gd name="T12" fmla="*/ 864 w 3461"/>
                <a:gd name="T13" fmla="*/ 342 h 4807"/>
                <a:gd name="T14" fmla="*/ 841 w 3461"/>
                <a:gd name="T15" fmla="*/ 429 h 4807"/>
                <a:gd name="T16" fmla="*/ 823 w 3461"/>
                <a:gd name="T17" fmla="*/ 477 h 4807"/>
                <a:gd name="T18" fmla="*/ 798 w 3461"/>
                <a:gd name="T19" fmla="*/ 543 h 4807"/>
                <a:gd name="T20" fmla="*/ 819 w 3461"/>
                <a:gd name="T21" fmla="*/ 568 h 4807"/>
                <a:gd name="T22" fmla="*/ 831 w 3461"/>
                <a:gd name="T23" fmla="*/ 623 h 4807"/>
                <a:gd name="T24" fmla="*/ 821 w 3461"/>
                <a:gd name="T25" fmla="*/ 675 h 4807"/>
                <a:gd name="T26" fmla="*/ 826 w 3461"/>
                <a:gd name="T27" fmla="*/ 838 h 4807"/>
                <a:gd name="T28" fmla="*/ 847 w 3461"/>
                <a:gd name="T29" fmla="*/ 951 h 4807"/>
                <a:gd name="T30" fmla="*/ 849 w 3461"/>
                <a:gd name="T31" fmla="*/ 1000 h 4807"/>
                <a:gd name="T32" fmla="*/ 799 w 3461"/>
                <a:gd name="T33" fmla="*/ 1056 h 4807"/>
                <a:gd name="T34" fmla="*/ 734 w 3461"/>
                <a:gd name="T35" fmla="*/ 1073 h 4807"/>
                <a:gd name="T36" fmla="*/ 689 w 3461"/>
                <a:gd name="T37" fmla="*/ 1075 h 4807"/>
                <a:gd name="T38" fmla="*/ 679 w 3461"/>
                <a:gd name="T39" fmla="*/ 1095 h 4807"/>
                <a:gd name="T40" fmla="*/ 667 w 3461"/>
                <a:gd name="T41" fmla="*/ 1102 h 4807"/>
                <a:gd name="T42" fmla="*/ 668 w 3461"/>
                <a:gd name="T43" fmla="*/ 1092 h 4807"/>
                <a:gd name="T44" fmla="*/ 684 w 3461"/>
                <a:gd name="T45" fmla="*/ 1065 h 4807"/>
                <a:gd name="T46" fmla="*/ 689 w 3461"/>
                <a:gd name="T47" fmla="*/ 1032 h 4807"/>
                <a:gd name="T48" fmla="*/ 683 w 3461"/>
                <a:gd name="T49" fmla="*/ 1000 h 4807"/>
                <a:gd name="T50" fmla="*/ 655 w 3461"/>
                <a:gd name="T51" fmla="*/ 989 h 4807"/>
                <a:gd name="T52" fmla="*/ 639 w 3461"/>
                <a:gd name="T53" fmla="*/ 983 h 4807"/>
                <a:gd name="T54" fmla="*/ 596 w 3461"/>
                <a:gd name="T55" fmla="*/ 1047 h 4807"/>
                <a:gd name="T56" fmla="*/ 543 w 3461"/>
                <a:gd name="T57" fmla="*/ 1122 h 4807"/>
                <a:gd name="T58" fmla="*/ 521 w 3461"/>
                <a:gd name="T59" fmla="*/ 1128 h 4807"/>
                <a:gd name="T60" fmla="*/ 493 w 3461"/>
                <a:gd name="T61" fmla="*/ 1044 h 4807"/>
                <a:gd name="T62" fmla="*/ 452 w 3461"/>
                <a:gd name="T63" fmla="*/ 998 h 4807"/>
                <a:gd name="T64" fmla="*/ 402 w 3461"/>
                <a:gd name="T65" fmla="*/ 1028 h 4807"/>
                <a:gd name="T66" fmla="*/ 361 w 3461"/>
                <a:gd name="T67" fmla="*/ 1105 h 4807"/>
                <a:gd name="T68" fmla="*/ 342 w 3461"/>
                <a:gd name="T69" fmla="*/ 1113 h 4807"/>
                <a:gd name="T70" fmla="*/ 320 w 3461"/>
                <a:gd name="T71" fmla="*/ 1101 h 4807"/>
                <a:gd name="T72" fmla="*/ 297 w 3461"/>
                <a:gd name="T73" fmla="*/ 1126 h 4807"/>
                <a:gd name="T74" fmla="*/ 224 w 3461"/>
                <a:gd name="T75" fmla="*/ 1184 h 4807"/>
                <a:gd name="T76" fmla="*/ 163 w 3461"/>
                <a:gd name="T77" fmla="*/ 1201 h 4807"/>
                <a:gd name="T78" fmla="*/ 129 w 3461"/>
                <a:gd name="T79" fmla="*/ 1174 h 4807"/>
                <a:gd name="T80" fmla="*/ 73 w 3461"/>
                <a:gd name="T81" fmla="*/ 1144 h 4807"/>
                <a:gd name="T82" fmla="*/ 18 w 3461"/>
                <a:gd name="T83" fmla="*/ 1134 h 4807"/>
                <a:gd name="T84" fmla="*/ 6 w 3461"/>
                <a:gd name="T85" fmla="*/ 1123 h 4807"/>
                <a:gd name="T86" fmla="*/ 18 w 3461"/>
                <a:gd name="T87" fmla="*/ 1095 h 4807"/>
                <a:gd name="T88" fmla="*/ 37 w 3461"/>
                <a:gd name="T89" fmla="*/ 1000 h 4807"/>
                <a:gd name="T90" fmla="*/ 60 w 3461"/>
                <a:gd name="T91" fmla="*/ 906 h 4807"/>
                <a:gd name="T92" fmla="*/ 80 w 3461"/>
                <a:gd name="T93" fmla="*/ 874 h 4807"/>
                <a:gd name="T94" fmla="*/ 101 w 3461"/>
                <a:gd name="T95" fmla="*/ 846 h 4807"/>
                <a:gd name="T96" fmla="*/ 104 w 3461"/>
                <a:gd name="T97" fmla="*/ 791 h 4807"/>
                <a:gd name="T98" fmla="*/ 21 w 3461"/>
                <a:gd name="T99" fmla="*/ 701 h 4807"/>
                <a:gd name="T100" fmla="*/ 22 w 3461"/>
                <a:gd name="T101" fmla="*/ 533 h 4807"/>
                <a:gd name="T102" fmla="*/ 82 w 3461"/>
                <a:gd name="T103" fmla="*/ 449 h 4807"/>
                <a:gd name="T104" fmla="*/ 66 w 3461"/>
                <a:gd name="T105" fmla="*/ 451 h 4807"/>
                <a:gd name="T106" fmla="*/ 36 w 3461"/>
                <a:gd name="T107" fmla="*/ 464 h 4807"/>
                <a:gd name="T108" fmla="*/ 44 w 3461"/>
                <a:gd name="T109" fmla="*/ 450 h 4807"/>
                <a:gd name="T110" fmla="*/ 29 w 3461"/>
                <a:gd name="T111" fmla="*/ 334 h 4807"/>
                <a:gd name="T112" fmla="*/ 46 w 3461"/>
                <a:gd name="T113" fmla="*/ 194 h 4807"/>
                <a:gd name="T114" fmla="*/ 209 w 3461"/>
                <a:gd name="T115" fmla="*/ 57 h 4807"/>
                <a:gd name="T116" fmla="*/ 286 w 3461"/>
                <a:gd name="T117" fmla="*/ 9 h 4807"/>
                <a:gd name="T118" fmla="*/ 419 w 3461"/>
                <a:gd name="T119" fmla="*/ 18 h 4807"/>
                <a:gd name="T120" fmla="*/ 538 w 3461"/>
                <a:gd name="T121" fmla="*/ 81 h 480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461"/>
                <a:gd name="T184" fmla="*/ 0 h 4807"/>
                <a:gd name="T185" fmla="*/ 3461 w 3461"/>
                <a:gd name="T186" fmla="*/ 4807 h 480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461" h="4807">
                  <a:moveTo>
                    <a:pt x="2154" y="325"/>
                  </a:moveTo>
                  <a:lnTo>
                    <a:pt x="2165" y="320"/>
                  </a:lnTo>
                  <a:lnTo>
                    <a:pt x="2176" y="316"/>
                  </a:lnTo>
                  <a:lnTo>
                    <a:pt x="2188" y="314"/>
                  </a:lnTo>
                  <a:lnTo>
                    <a:pt x="2201" y="312"/>
                  </a:lnTo>
                  <a:lnTo>
                    <a:pt x="2212" y="308"/>
                  </a:lnTo>
                  <a:lnTo>
                    <a:pt x="2224" y="304"/>
                  </a:lnTo>
                  <a:lnTo>
                    <a:pt x="2236" y="301"/>
                  </a:lnTo>
                  <a:lnTo>
                    <a:pt x="2248" y="297"/>
                  </a:lnTo>
                  <a:lnTo>
                    <a:pt x="2276" y="302"/>
                  </a:lnTo>
                  <a:lnTo>
                    <a:pt x="2305" y="309"/>
                  </a:lnTo>
                  <a:lnTo>
                    <a:pt x="2334" y="316"/>
                  </a:lnTo>
                  <a:lnTo>
                    <a:pt x="2363" y="328"/>
                  </a:lnTo>
                  <a:lnTo>
                    <a:pt x="2389" y="341"/>
                  </a:lnTo>
                  <a:lnTo>
                    <a:pt x="2414" y="358"/>
                  </a:lnTo>
                  <a:lnTo>
                    <a:pt x="2436" y="379"/>
                  </a:lnTo>
                  <a:lnTo>
                    <a:pt x="2457" y="407"/>
                  </a:lnTo>
                  <a:lnTo>
                    <a:pt x="2459" y="414"/>
                  </a:lnTo>
                  <a:lnTo>
                    <a:pt x="2464" y="423"/>
                  </a:lnTo>
                  <a:lnTo>
                    <a:pt x="2467" y="431"/>
                  </a:lnTo>
                  <a:lnTo>
                    <a:pt x="2475" y="440"/>
                  </a:lnTo>
                  <a:lnTo>
                    <a:pt x="2481" y="447"/>
                  </a:lnTo>
                  <a:lnTo>
                    <a:pt x="2488" y="454"/>
                  </a:lnTo>
                  <a:lnTo>
                    <a:pt x="2495" y="460"/>
                  </a:lnTo>
                  <a:lnTo>
                    <a:pt x="2505" y="468"/>
                  </a:lnTo>
                  <a:lnTo>
                    <a:pt x="2518" y="463"/>
                  </a:lnTo>
                  <a:lnTo>
                    <a:pt x="2533" y="458"/>
                  </a:lnTo>
                  <a:lnTo>
                    <a:pt x="2547" y="452"/>
                  </a:lnTo>
                  <a:lnTo>
                    <a:pt x="2562" y="447"/>
                  </a:lnTo>
                  <a:lnTo>
                    <a:pt x="2575" y="440"/>
                  </a:lnTo>
                  <a:lnTo>
                    <a:pt x="2588" y="433"/>
                  </a:lnTo>
                  <a:lnTo>
                    <a:pt x="2602" y="425"/>
                  </a:lnTo>
                  <a:lnTo>
                    <a:pt x="2615" y="419"/>
                  </a:lnTo>
                  <a:lnTo>
                    <a:pt x="2738" y="441"/>
                  </a:lnTo>
                  <a:lnTo>
                    <a:pt x="2847" y="493"/>
                  </a:lnTo>
                  <a:lnTo>
                    <a:pt x="2943" y="567"/>
                  </a:lnTo>
                  <a:lnTo>
                    <a:pt x="3031" y="658"/>
                  </a:lnTo>
                  <a:lnTo>
                    <a:pt x="3111" y="757"/>
                  </a:lnTo>
                  <a:lnTo>
                    <a:pt x="3189" y="861"/>
                  </a:lnTo>
                  <a:lnTo>
                    <a:pt x="3267" y="961"/>
                  </a:lnTo>
                  <a:lnTo>
                    <a:pt x="3349" y="1056"/>
                  </a:lnTo>
                  <a:lnTo>
                    <a:pt x="3360" y="1070"/>
                  </a:lnTo>
                  <a:lnTo>
                    <a:pt x="3374" y="1085"/>
                  </a:lnTo>
                  <a:lnTo>
                    <a:pt x="3386" y="1099"/>
                  </a:lnTo>
                  <a:lnTo>
                    <a:pt x="3398" y="1115"/>
                  </a:lnTo>
                  <a:lnTo>
                    <a:pt x="3408" y="1130"/>
                  </a:lnTo>
                  <a:lnTo>
                    <a:pt x="3417" y="1148"/>
                  </a:lnTo>
                  <a:lnTo>
                    <a:pt x="3424" y="1165"/>
                  </a:lnTo>
                  <a:lnTo>
                    <a:pt x="3429" y="1184"/>
                  </a:lnTo>
                  <a:lnTo>
                    <a:pt x="3444" y="1210"/>
                  </a:lnTo>
                  <a:lnTo>
                    <a:pt x="3452" y="1235"/>
                  </a:lnTo>
                  <a:lnTo>
                    <a:pt x="3457" y="1260"/>
                  </a:lnTo>
                  <a:lnTo>
                    <a:pt x="3460" y="1287"/>
                  </a:lnTo>
                  <a:lnTo>
                    <a:pt x="3458" y="1314"/>
                  </a:lnTo>
                  <a:lnTo>
                    <a:pt x="3458" y="1341"/>
                  </a:lnTo>
                  <a:lnTo>
                    <a:pt x="3458" y="1369"/>
                  </a:lnTo>
                  <a:lnTo>
                    <a:pt x="3461" y="1398"/>
                  </a:lnTo>
                  <a:lnTo>
                    <a:pt x="3452" y="1446"/>
                  </a:lnTo>
                  <a:lnTo>
                    <a:pt x="3441" y="1493"/>
                  </a:lnTo>
                  <a:lnTo>
                    <a:pt x="3427" y="1538"/>
                  </a:lnTo>
                  <a:lnTo>
                    <a:pt x="3414" y="1584"/>
                  </a:lnTo>
                  <a:lnTo>
                    <a:pt x="3397" y="1628"/>
                  </a:lnTo>
                  <a:lnTo>
                    <a:pt x="3381" y="1673"/>
                  </a:lnTo>
                  <a:lnTo>
                    <a:pt x="3364" y="1717"/>
                  </a:lnTo>
                  <a:lnTo>
                    <a:pt x="3349" y="1763"/>
                  </a:lnTo>
                  <a:lnTo>
                    <a:pt x="3337" y="1781"/>
                  </a:lnTo>
                  <a:lnTo>
                    <a:pt x="3329" y="1803"/>
                  </a:lnTo>
                  <a:lnTo>
                    <a:pt x="3322" y="1824"/>
                  </a:lnTo>
                  <a:lnTo>
                    <a:pt x="3316" y="1846"/>
                  </a:lnTo>
                  <a:lnTo>
                    <a:pt x="3308" y="1867"/>
                  </a:lnTo>
                  <a:lnTo>
                    <a:pt x="3302" y="1889"/>
                  </a:lnTo>
                  <a:lnTo>
                    <a:pt x="3294" y="1909"/>
                  </a:lnTo>
                  <a:lnTo>
                    <a:pt x="3284" y="1930"/>
                  </a:lnTo>
                  <a:lnTo>
                    <a:pt x="3272" y="1965"/>
                  </a:lnTo>
                  <a:lnTo>
                    <a:pt x="3261" y="2001"/>
                  </a:lnTo>
                  <a:lnTo>
                    <a:pt x="3248" y="2036"/>
                  </a:lnTo>
                  <a:lnTo>
                    <a:pt x="3236" y="2071"/>
                  </a:lnTo>
                  <a:lnTo>
                    <a:pt x="3221" y="2105"/>
                  </a:lnTo>
                  <a:lnTo>
                    <a:pt x="3208" y="2141"/>
                  </a:lnTo>
                  <a:lnTo>
                    <a:pt x="3193" y="2175"/>
                  </a:lnTo>
                  <a:lnTo>
                    <a:pt x="3181" y="2212"/>
                  </a:lnTo>
                  <a:lnTo>
                    <a:pt x="3198" y="2214"/>
                  </a:lnTo>
                  <a:lnTo>
                    <a:pt x="3214" y="2220"/>
                  </a:lnTo>
                  <a:lnTo>
                    <a:pt x="3227" y="2229"/>
                  </a:lnTo>
                  <a:lnTo>
                    <a:pt x="3242" y="2240"/>
                  </a:lnTo>
                  <a:lnTo>
                    <a:pt x="3254" y="2249"/>
                  </a:lnTo>
                  <a:lnTo>
                    <a:pt x="3266" y="2263"/>
                  </a:lnTo>
                  <a:lnTo>
                    <a:pt x="3278" y="2275"/>
                  </a:lnTo>
                  <a:lnTo>
                    <a:pt x="3290" y="2289"/>
                  </a:lnTo>
                  <a:lnTo>
                    <a:pt x="3300" y="2316"/>
                  </a:lnTo>
                  <a:lnTo>
                    <a:pt x="3308" y="2344"/>
                  </a:lnTo>
                  <a:lnTo>
                    <a:pt x="3314" y="2373"/>
                  </a:lnTo>
                  <a:lnTo>
                    <a:pt x="3319" y="2402"/>
                  </a:lnTo>
                  <a:lnTo>
                    <a:pt x="3322" y="2431"/>
                  </a:lnTo>
                  <a:lnTo>
                    <a:pt x="3323" y="2461"/>
                  </a:lnTo>
                  <a:lnTo>
                    <a:pt x="3323" y="2492"/>
                  </a:lnTo>
                  <a:lnTo>
                    <a:pt x="3320" y="2525"/>
                  </a:lnTo>
                  <a:lnTo>
                    <a:pt x="3318" y="2551"/>
                  </a:lnTo>
                  <a:lnTo>
                    <a:pt x="3313" y="2577"/>
                  </a:lnTo>
                  <a:lnTo>
                    <a:pt x="3305" y="2601"/>
                  </a:lnTo>
                  <a:lnTo>
                    <a:pt x="3297" y="2626"/>
                  </a:lnTo>
                  <a:lnTo>
                    <a:pt x="3289" y="2650"/>
                  </a:lnTo>
                  <a:lnTo>
                    <a:pt x="3285" y="2675"/>
                  </a:lnTo>
                  <a:lnTo>
                    <a:pt x="3285" y="2701"/>
                  </a:lnTo>
                  <a:lnTo>
                    <a:pt x="3293" y="2730"/>
                  </a:lnTo>
                  <a:lnTo>
                    <a:pt x="3282" y="2817"/>
                  </a:lnTo>
                  <a:lnTo>
                    <a:pt x="3278" y="2906"/>
                  </a:lnTo>
                  <a:lnTo>
                    <a:pt x="3278" y="2995"/>
                  </a:lnTo>
                  <a:lnTo>
                    <a:pt x="3283" y="3084"/>
                  </a:lnTo>
                  <a:lnTo>
                    <a:pt x="3289" y="3173"/>
                  </a:lnTo>
                  <a:lnTo>
                    <a:pt x="3296" y="3262"/>
                  </a:lnTo>
                  <a:lnTo>
                    <a:pt x="3303" y="3353"/>
                  </a:lnTo>
                  <a:lnTo>
                    <a:pt x="3312" y="3444"/>
                  </a:lnTo>
                  <a:lnTo>
                    <a:pt x="3323" y="3495"/>
                  </a:lnTo>
                  <a:lnTo>
                    <a:pt x="3335" y="3547"/>
                  </a:lnTo>
                  <a:lnTo>
                    <a:pt x="3346" y="3599"/>
                  </a:lnTo>
                  <a:lnTo>
                    <a:pt x="3357" y="3652"/>
                  </a:lnTo>
                  <a:lnTo>
                    <a:pt x="3366" y="3704"/>
                  </a:lnTo>
                  <a:lnTo>
                    <a:pt x="3377" y="3756"/>
                  </a:lnTo>
                  <a:lnTo>
                    <a:pt x="3389" y="3808"/>
                  </a:lnTo>
                  <a:lnTo>
                    <a:pt x="3404" y="3860"/>
                  </a:lnTo>
                  <a:lnTo>
                    <a:pt x="3410" y="3860"/>
                  </a:lnTo>
                  <a:lnTo>
                    <a:pt x="3414" y="3866"/>
                  </a:lnTo>
                  <a:lnTo>
                    <a:pt x="3415" y="3872"/>
                  </a:lnTo>
                  <a:lnTo>
                    <a:pt x="3421" y="3879"/>
                  </a:lnTo>
                  <a:lnTo>
                    <a:pt x="3415" y="3921"/>
                  </a:lnTo>
                  <a:lnTo>
                    <a:pt x="3408" y="3963"/>
                  </a:lnTo>
                  <a:lnTo>
                    <a:pt x="3397" y="4004"/>
                  </a:lnTo>
                  <a:lnTo>
                    <a:pt x="3383" y="4044"/>
                  </a:lnTo>
                  <a:lnTo>
                    <a:pt x="3365" y="4082"/>
                  </a:lnTo>
                  <a:lnTo>
                    <a:pt x="3346" y="4118"/>
                  </a:lnTo>
                  <a:lnTo>
                    <a:pt x="3322" y="4151"/>
                  </a:lnTo>
                  <a:lnTo>
                    <a:pt x="3295" y="4181"/>
                  </a:lnTo>
                  <a:lnTo>
                    <a:pt x="3262" y="4198"/>
                  </a:lnTo>
                  <a:lnTo>
                    <a:pt x="3230" y="4215"/>
                  </a:lnTo>
                  <a:lnTo>
                    <a:pt x="3196" y="4228"/>
                  </a:lnTo>
                  <a:lnTo>
                    <a:pt x="3162" y="4243"/>
                  </a:lnTo>
                  <a:lnTo>
                    <a:pt x="3126" y="4253"/>
                  </a:lnTo>
                  <a:lnTo>
                    <a:pt x="3091" y="4264"/>
                  </a:lnTo>
                  <a:lnTo>
                    <a:pt x="3055" y="4275"/>
                  </a:lnTo>
                  <a:lnTo>
                    <a:pt x="3023" y="4286"/>
                  </a:lnTo>
                  <a:lnTo>
                    <a:pt x="2994" y="4290"/>
                  </a:lnTo>
                  <a:lnTo>
                    <a:pt x="2966" y="4293"/>
                  </a:lnTo>
                  <a:lnTo>
                    <a:pt x="2936" y="4295"/>
                  </a:lnTo>
                  <a:lnTo>
                    <a:pt x="2907" y="4297"/>
                  </a:lnTo>
                  <a:lnTo>
                    <a:pt x="2875" y="4296"/>
                  </a:lnTo>
                  <a:lnTo>
                    <a:pt x="2846" y="4296"/>
                  </a:lnTo>
                  <a:lnTo>
                    <a:pt x="2817" y="4295"/>
                  </a:lnTo>
                  <a:lnTo>
                    <a:pt x="2789" y="4295"/>
                  </a:lnTo>
                  <a:lnTo>
                    <a:pt x="2775" y="4293"/>
                  </a:lnTo>
                  <a:lnTo>
                    <a:pt x="2765" y="4297"/>
                  </a:lnTo>
                  <a:lnTo>
                    <a:pt x="2757" y="4303"/>
                  </a:lnTo>
                  <a:lnTo>
                    <a:pt x="2751" y="4314"/>
                  </a:lnTo>
                  <a:lnTo>
                    <a:pt x="2743" y="4325"/>
                  </a:lnTo>
                  <a:lnTo>
                    <a:pt x="2738" y="4337"/>
                  </a:lnTo>
                  <a:lnTo>
                    <a:pt x="2732" y="4349"/>
                  </a:lnTo>
                  <a:lnTo>
                    <a:pt x="2726" y="4361"/>
                  </a:lnTo>
                  <a:lnTo>
                    <a:pt x="2722" y="4368"/>
                  </a:lnTo>
                  <a:lnTo>
                    <a:pt x="2719" y="4377"/>
                  </a:lnTo>
                  <a:lnTo>
                    <a:pt x="2715" y="4384"/>
                  </a:lnTo>
                  <a:lnTo>
                    <a:pt x="2714" y="4394"/>
                  </a:lnTo>
                  <a:lnTo>
                    <a:pt x="2709" y="4401"/>
                  </a:lnTo>
                  <a:lnTo>
                    <a:pt x="2706" y="4408"/>
                  </a:lnTo>
                  <a:lnTo>
                    <a:pt x="2700" y="4413"/>
                  </a:lnTo>
                  <a:lnTo>
                    <a:pt x="2692" y="4418"/>
                  </a:lnTo>
                  <a:lnTo>
                    <a:pt x="2682" y="4413"/>
                  </a:lnTo>
                  <a:lnTo>
                    <a:pt x="2672" y="4413"/>
                  </a:lnTo>
                  <a:lnTo>
                    <a:pt x="2667" y="4411"/>
                  </a:lnTo>
                  <a:lnTo>
                    <a:pt x="2665" y="4410"/>
                  </a:lnTo>
                  <a:lnTo>
                    <a:pt x="2661" y="4405"/>
                  </a:lnTo>
                  <a:lnTo>
                    <a:pt x="2661" y="4400"/>
                  </a:lnTo>
                  <a:lnTo>
                    <a:pt x="2661" y="4393"/>
                  </a:lnTo>
                  <a:lnTo>
                    <a:pt x="2662" y="4387"/>
                  </a:lnTo>
                  <a:lnTo>
                    <a:pt x="2663" y="4382"/>
                  </a:lnTo>
                  <a:lnTo>
                    <a:pt x="2667" y="4378"/>
                  </a:lnTo>
                  <a:lnTo>
                    <a:pt x="2674" y="4371"/>
                  </a:lnTo>
                  <a:lnTo>
                    <a:pt x="2684" y="4364"/>
                  </a:lnTo>
                  <a:lnTo>
                    <a:pt x="2688" y="4348"/>
                  </a:lnTo>
                  <a:lnTo>
                    <a:pt x="2694" y="4333"/>
                  </a:lnTo>
                  <a:lnTo>
                    <a:pt x="2701" y="4320"/>
                  </a:lnTo>
                  <a:lnTo>
                    <a:pt x="2709" y="4307"/>
                  </a:lnTo>
                  <a:lnTo>
                    <a:pt x="2718" y="4292"/>
                  </a:lnTo>
                  <a:lnTo>
                    <a:pt x="2726" y="4279"/>
                  </a:lnTo>
                  <a:lnTo>
                    <a:pt x="2735" y="4264"/>
                  </a:lnTo>
                  <a:lnTo>
                    <a:pt x="2743" y="4250"/>
                  </a:lnTo>
                  <a:lnTo>
                    <a:pt x="2761" y="4240"/>
                  </a:lnTo>
                  <a:lnTo>
                    <a:pt x="2771" y="4228"/>
                  </a:lnTo>
                  <a:lnTo>
                    <a:pt x="2774" y="4211"/>
                  </a:lnTo>
                  <a:lnTo>
                    <a:pt x="2772" y="4194"/>
                  </a:lnTo>
                  <a:lnTo>
                    <a:pt x="2766" y="4174"/>
                  </a:lnTo>
                  <a:lnTo>
                    <a:pt x="2761" y="4153"/>
                  </a:lnTo>
                  <a:lnTo>
                    <a:pt x="2757" y="4132"/>
                  </a:lnTo>
                  <a:lnTo>
                    <a:pt x="2758" y="4115"/>
                  </a:lnTo>
                  <a:lnTo>
                    <a:pt x="2754" y="4099"/>
                  </a:lnTo>
                  <a:lnTo>
                    <a:pt x="2753" y="4083"/>
                  </a:lnTo>
                  <a:lnTo>
                    <a:pt x="2749" y="4066"/>
                  </a:lnTo>
                  <a:lnTo>
                    <a:pt x="2748" y="4050"/>
                  </a:lnTo>
                  <a:lnTo>
                    <a:pt x="2743" y="4033"/>
                  </a:lnTo>
                  <a:lnTo>
                    <a:pt x="2738" y="4017"/>
                  </a:lnTo>
                  <a:lnTo>
                    <a:pt x="2731" y="4002"/>
                  </a:lnTo>
                  <a:lnTo>
                    <a:pt x="2724" y="3988"/>
                  </a:lnTo>
                  <a:lnTo>
                    <a:pt x="2707" y="3985"/>
                  </a:lnTo>
                  <a:lnTo>
                    <a:pt x="2691" y="3981"/>
                  </a:lnTo>
                  <a:lnTo>
                    <a:pt x="2677" y="3976"/>
                  </a:lnTo>
                  <a:lnTo>
                    <a:pt x="2662" y="3973"/>
                  </a:lnTo>
                  <a:lnTo>
                    <a:pt x="2648" y="3967"/>
                  </a:lnTo>
                  <a:lnTo>
                    <a:pt x="2633" y="3963"/>
                  </a:lnTo>
                  <a:lnTo>
                    <a:pt x="2619" y="3957"/>
                  </a:lnTo>
                  <a:lnTo>
                    <a:pt x="2604" y="3953"/>
                  </a:lnTo>
                  <a:lnTo>
                    <a:pt x="2597" y="3948"/>
                  </a:lnTo>
                  <a:lnTo>
                    <a:pt x="2591" y="3945"/>
                  </a:lnTo>
                  <a:lnTo>
                    <a:pt x="2584" y="3942"/>
                  </a:lnTo>
                  <a:lnTo>
                    <a:pt x="2578" y="3940"/>
                  </a:lnTo>
                  <a:lnTo>
                    <a:pt x="2570" y="3938"/>
                  </a:lnTo>
                  <a:lnTo>
                    <a:pt x="2563" y="3936"/>
                  </a:lnTo>
                  <a:lnTo>
                    <a:pt x="2556" y="3936"/>
                  </a:lnTo>
                  <a:lnTo>
                    <a:pt x="2550" y="3936"/>
                  </a:lnTo>
                  <a:lnTo>
                    <a:pt x="2522" y="3969"/>
                  </a:lnTo>
                  <a:lnTo>
                    <a:pt x="2496" y="4005"/>
                  </a:lnTo>
                  <a:lnTo>
                    <a:pt x="2472" y="4042"/>
                  </a:lnTo>
                  <a:lnTo>
                    <a:pt x="2450" y="4079"/>
                  </a:lnTo>
                  <a:lnTo>
                    <a:pt x="2428" y="4115"/>
                  </a:lnTo>
                  <a:lnTo>
                    <a:pt x="2406" y="4154"/>
                  </a:lnTo>
                  <a:lnTo>
                    <a:pt x="2384" y="4191"/>
                  </a:lnTo>
                  <a:lnTo>
                    <a:pt x="2362" y="4229"/>
                  </a:lnTo>
                  <a:lnTo>
                    <a:pt x="2334" y="4266"/>
                  </a:lnTo>
                  <a:lnTo>
                    <a:pt x="2309" y="4303"/>
                  </a:lnTo>
                  <a:lnTo>
                    <a:pt x="2282" y="4342"/>
                  </a:lnTo>
                  <a:lnTo>
                    <a:pt x="2256" y="4381"/>
                  </a:lnTo>
                  <a:lnTo>
                    <a:pt x="2228" y="4417"/>
                  </a:lnTo>
                  <a:lnTo>
                    <a:pt x="2201" y="4454"/>
                  </a:lnTo>
                  <a:lnTo>
                    <a:pt x="2172" y="4491"/>
                  </a:lnTo>
                  <a:lnTo>
                    <a:pt x="2143" y="4526"/>
                  </a:lnTo>
                  <a:lnTo>
                    <a:pt x="2134" y="4526"/>
                  </a:lnTo>
                  <a:lnTo>
                    <a:pt x="2124" y="4527"/>
                  </a:lnTo>
                  <a:lnTo>
                    <a:pt x="2113" y="4527"/>
                  </a:lnTo>
                  <a:lnTo>
                    <a:pt x="2104" y="4528"/>
                  </a:lnTo>
                  <a:lnTo>
                    <a:pt x="2096" y="4526"/>
                  </a:lnTo>
                  <a:lnTo>
                    <a:pt x="2090" y="4522"/>
                  </a:lnTo>
                  <a:lnTo>
                    <a:pt x="2086" y="4514"/>
                  </a:lnTo>
                  <a:lnTo>
                    <a:pt x="2086" y="4503"/>
                  </a:lnTo>
                  <a:lnTo>
                    <a:pt x="2069" y="4456"/>
                  </a:lnTo>
                  <a:lnTo>
                    <a:pt x="2054" y="4410"/>
                  </a:lnTo>
                  <a:lnTo>
                    <a:pt x="2038" y="4364"/>
                  </a:lnTo>
                  <a:lnTo>
                    <a:pt x="2023" y="4318"/>
                  </a:lnTo>
                  <a:lnTo>
                    <a:pt x="2006" y="4272"/>
                  </a:lnTo>
                  <a:lnTo>
                    <a:pt x="1991" y="4226"/>
                  </a:lnTo>
                  <a:lnTo>
                    <a:pt x="1974" y="4180"/>
                  </a:lnTo>
                  <a:lnTo>
                    <a:pt x="1958" y="4136"/>
                  </a:lnTo>
                  <a:lnTo>
                    <a:pt x="1940" y="4111"/>
                  </a:lnTo>
                  <a:lnTo>
                    <a:pt x="1923" y="4085"/>
                  </a:lnTo>
                  <a:lnTo>
                    <a:pt x="1905" y="4060"/>
                  </a:lnTo>
                  <a:lnTo>
                    <a:pt x="1885" y="4037"/>
                  </a:lnTo>
                  <a:lnTo>
                    <a:pt x="1861" y="4016"/>
                  </a:lnTo>
                  <a:lnTo>
                    <a:pt x="1836" y="4002"/>
                  </a:lnTo>
                  <a:lnTo>
                    <a:pt x="1808" y="3993"/>
                  </a:lnTo>
                  <a:lnTo>
                    <a:pt x="1777" y="3993"/>
                  </a:lnTo>
                  <a:lnTo>
                    <a:pt x="1744" y="3998"/>
                  </a:lnTo>
                  <a:lnTo>
                    <a:pt x="1717" y="4010"/>
                  </a:lnTo>
                  <a:lnTo>
                    <a:pt x="1692" y="4027"/>
                  </a:lnTo>
                  <a:lnTo>
                    <a:pt x="1670" y="4048"/>
                  </a:lnTo>
                  <a:lnTo>
                    <a:pt x="1648" y="4068"/>
                  </a:lnTo>
                  <a:lnTo>
                    <a:pt x="1628" y="4093"/>
                  </a:lnTo>
                  <a:lnTo>
                    <a:pt x="1607" y="4115"/>
                  </a:lnTo>
                  <a:lnTo>
                    <a:pt x="1588" y="4138"/>
                  </a:lnTo>
                  <a:lnTo>
                    <a:pt x="1560" y="4175"/>
                  </a:lnTo>
                  <a:lnTo>
                    <a:pt x="1535" y="4214"/>
                  </a:lnTo>
                  <a:lnTo>
                    <a:pt x="1509" y="4252"/>
                  </a:lnTo>
                  <a:lnTo>
                    <a:pt x="1489" y="4293"/>
                  </a:lnTo>
                  <a:lnTo>
                    <a:pt x="1469" y="4335"/>
                  </a:lnTo>
                  <a:lnTo>
                    <a:pt x="1454" y="4378"/>
                  </a:lnTo>
                  <a:lnTo>
                    <a:pt x="1443" y="4423"/>
                  </a:lnTo>
                  <a:lnTo>
                    <a:pt x="1438" y="4471"/>
                  </a:lnTo>
                  <a:lnTo>
                    <a:pt x="1431" y="4477"/>
                  </a:lnTo>
                  <a:lnTo>
                    <a:pt x="1422" y="4481"/>
                  </a:lnTo>
                  <a:lnTo>
                    <a:pt x="1412" y="4480"/>
                  </a:lnTo>
                  <a:lnTo>
                    <a:pt x="1404" y="4477"/>
                  </a:lnTo>
                  <a:lnTo>
                    <a:pt x="1393" y="4468"/>
                  </a:lnTo>
                  <a:lnTo>
                    <a:pt x="1382" y="4460"/>
                  </a:lnTo>
                  <a:lnTo>
                    <a:pt x="1370" y="4456"/>
                  </a:lnTo>
                  <a:lnTo>
                    <a:pt x="1359" y="4452"/>
                  </a:lnTo>
                  <a:lnTo>
                    <a:pt x="1346" y="4447"/>
                  </a:lnTo>
                  <a:lnTo>
                    <a:pt x="1335" y="4442"/>
                  </a:lnTo>
                  <a:lnTo>
                    <a:pt x="1324" y="4435"/>
                  </a:lnTo>
                  <a:lnTo>
                    <a:pt x="1316" y="4427"/>
                  </a:lnTo>
                  <a:lnTo>
                    <a:pt x="1301" y="4420"/>
                  </a:lnTo>
                  <a:lnTo>
                    <a:pt x="1290" y="4413"/>
                  </a:lnTo>
                  <a:lnTo>
                    <a:pt x="1279" y="4405"/>
                  </a:lnTo>
                  <a:lnTo>
                    <a:pt x="1270" y="4396"/>
                  </a:lnTo>
                  <a:lnTo>
                    <a:pt x="1259" y="4385"/>
                  </a:lnTo>
                  <a:lnTo>
                    <a:pt x="1249" y="4377"/>
                  </a:lnTo>
                  <a:lnTo>
                    <a:pt x="1238" y="4370"/>
                  </a:lnTo>
                  <a:lnTo>
                    <a:pt x="1227" y="4366"/>
                  </a:lnTo>
                  <a:lnTo>
                    <a:pt x="1219" y="4413"/>
                  </a:lnTo>
                  <a:lnTo>
                    <a:pt x="1207" y="4462"/>
                  </a:lnTo>
                  <a:lnTo>
                    <a:pt x="1187" y="4508"/>
                  </a:lnTo>
                  <a:lnTo>
                    <a:pt x="1164" y="4551"/>
                  </a:lnTo>
                  <a:lnTo>
                    <a:pt x="1134" y="4591"/>
                  </a:lnTo>
                  <a:lnTo>
                    <a:pt x="1101" y="4627"/>
                  </a:lnTo>
                  <a:lnTo>
                    <a:pt x="1063" y="4658"/>
                  </a:lnTo>
                  <a:lnTo>
                    <a:pt x="1022" y="4686"/>
                  </a:lnTo>
                  <a:lnTo>
                    <a:pt x="982" y="4709"/>
                  </a:lnTo>
                  <a:lnTo>
                    <a:pt x="941" y="4727"/>
                  </a:lnTo>
                  <a:lnTo>
                    <a:pt x="896" y="4740"/>
                  </a:lnTo>
                  <a:lnTo>
                    <a:pt x="852" y="4751"/>
                  </a:lnTo>
                  <a:lnTo>
                    <a:pt x="806" y="4759"/>
                  </a:lnTo>
                  <a:lnTo>
                    <a:pt x="761" y="4769"/>
                  </a:lnTo>
                  <a:lnTo>
                    <a:pt x="717" y="4781"/>
                  </a:lnTo>
                  <a:lnTo>
                    <a:pt x="676" y="4799"/>
                  </a:lnTo>
                  <a:lnTo>
                    <a:pt x="676" y="4804"/>
                  </a:lnTo>
                  <a:lnTo>
                    <a:pt x="665" y="4807"/>
                  </a:lnTo>
                  <a:lnTo>
                    <a:pt x="654" y="4805"/>
                  </a:lnTo>
                  <a:lnTo>
                    <a:pt x="643" y="4801"/>
                  </a:lnTo>
                  <a:lnTo>
                    <a:pt x="636" y="4796"/>
                  </a:lnTo>
                  <a:lnTo>
                    <a:pt x="616" y="4776"/>
                  </a:lnTo>
                  <a:lnTo>
                    <a:pt x="598" y="4761"/>
                  </a:lnTo>
                  <a:lnTo>
                    <a:pt x="579" y="4744"/>
                  </a:lnTo>
                  <a:lnTo>
                    <a:pt x="559" y="4729"/>
                  </a:lnTo>
                  <a:lnTo>
                    <a:pt x="539" y="4713"/>
                  </a:lnTo>
                  <a:lnTo>
                    <a:pt x="518" y="4699"/>
                  </a:lnTo>
                  <a:lnTo>
                    <a:pt x="498" y="4683"/>
                  </a:lnTo>
                  <a:lnTo>
                    <a:pt x="478" y="4669"/>
                  </a:lnTo>
                  <a:lnTo>
                    <a:pt x="447" y="4653"/>
                  </a:lnTo>
                  <a:lnTo>
                    <a:pt x="417" y="4637"/>
                  </a:lnTo>
                  <a:lnTo>
                    <a:pt x="386" y="4620"/>
                  </a:lnTo>
                  <a:lnTo>
                    <a:pt x="356" y="4606"/>
                  </a:lnTo>
                  <a:lnTo>
                    <a:pt x="325" y="4590"/>
                  </a:lnTo>
                  <a:lnTo>
                    <a:pt x="293" y="4578"/>
                  </a:lnTo>
                  <a:lnTo>
                    <a:pt x="261" y="4568"/>
                  </a:lnTo>
                  <a:lnTo>
                    <a:pt x="228" y="4563"/>
                  </a:lnTo>
                  <a:lnTo>
                    <a:pt x="203" y="4556"/>
                  </a:lnTo>
                  <a:lnTo>
                    <a:pt x="178" y="4551"/>
                  </a:lnTo>
                  <a:lnTo>
                    <a:pt x="152" y="4546"/>
                  </a:lnTo>
                  <a:lnTo>
                    <a:pt x="126" y="4544"/>
                  </a:lnTo>
                  <a:lnTo>
                    <a:pt x="100" y="4542"/>
                  </a:lnTo>
                  <a:lnTo>
                    <a:pt x="73" y="4540"/>
                  </a:lnTo>
                  <a:lnTo>
                    <a:pt x="48" y="4540"/>
                  </a:lnTo>
                  <a:lnTo>
                    <a:pt x="23" y="4540"/>
                  </a:lnTo>
                  <a:lnTo>
                    <a:pt x="14" y="4532"/>
                  </a:lnTo>
                  <a:lnTo>
                    <a:pt x="8" y="4522"/>
                  </a:lnTo>
                  <a:lnTo>
                    <a:pt x="7" y="4511"/>
                  </a:lnTo>
                  <a:lnTo>
                    <a:pt x="13" y="4500"/>
                  </a:lnTo>
                  <a:lnTo>
                    <a:pt x="16" y="4497"/>
                  </a:lnTo>
                  <a:lnTo>
                    <a:pt x="23" y="4494"/>
                  </a:lnTo>
                  <a:lnTo>
                    <a:pt x="30" y="4493"/>
                  </a:lnTo>
                  <a:lnTo>
                    <a:pt x="37" y="4492"/>
                  </a:lnTo>
                  <a:lnTo>
                    <a:pt x="42" y="4488"/>
                  </a:lnTo>
                  <a:lnTo>
                    <a:pt x="48" y="4485"/>
                  </a:lnTo>
                  <a:lnTo>
                    <a:pt x="50" y="4479"/>
                  </a:lnTo>
                  <a:lnTo>
                    <a:pt x="53" y="4471"/>
                  </a:lnTo>
                  <a:lnTo>
                    <a:pt x="61" y="4427"/>
                  </a:lnTo>
                  <a:lnTo>
                    <a:pt x="72" y="4382"/>
                  </a:lnTo>
                  <a:lnTo>
                    <a:pt x="83" y="4338"/>
                  </a:lnTo>
                  <a:lnTo>
                    <a:pt x="94" y="4295"/>
                  </a:lnTo>
                  <a:lnTo>
                    <a:pt x="102" y="4250"/>
                  </a:lnTo>
                  <a:lnTo>
                    <a:pt x="111" y="4205"/>
                  </a:lnTo>
                  <a:lnTo>
                    <a:pt x="117" y="4160"/>
                  </a:lnTo>
                  <a:lnTo>
                    <a:pt x="123" y="4115"/>
                  </a:lnTo>
                  <a:lnTo>
                    <a:pt x="132" y="4059"/>
                  </a:lnTo>
                  <a:lnTo>
                    <a:pt x="147" y="4004"/>
                  </a:lnTo>
                  <a:lnTo>
                    <a:pt x="164" y="3950"/>
                  </a:lnTo>
                  <a:lnTo>
                    <a:pt x="182" y="3895"/>
                  </a:lnTo>
                  <a:lnTo>
                    <a:pt x="198" y="3840"/>
                  </a:lnTo>
                  <a:lnTo>
                    <a:pt x="212" y="3784"/>
                  </a:lnTo>
                  <a:lnTo>
                    <a:pt x="222" y="3727"/>
                  </a:lnTo>
                  <a:lnTo>
                    <a:pt x="228" y="3669"/>
                  </a:lnTo>
                  <a:lnTo>
                    <a:pt x="234" y="3647"/>
                  </a:lnTo>
                  <a:lnTo>
                    <a:pt x="242" y="3625"/>
                  </a:lnTo>
                  <a:lnTo>
                    <a:pt x="252" y="3605"/>
                  </a:lnTo>
                  <a:lnTo>
                    <a:pt x="263" y="3585"/>
                  </a:lnTo>
                  <a:lnTo>
                    <a:pt x="274" y="3565"/>
                  </a:lnTo>
                  <a:lnTo>
                    <a:pt x="286" y="3545"/>
                  </a:lnTo>
                  <a:lnTo>
                    <a:pt x="299" y="3527"/>
                  </a:lnTo>
                  <a:lnTo>
                    <a:pt x="314" y="3509"/>
                  </a:lnTo>
                  <a:lnTo>
                    <a:pt x="321" y="3507"/>
                  </a:lnTo>
                  <a:lnTo>
                    <a:pt x="322" y="3499"/>
                  </a:lnTo>
                  <a:lnTo>
                    <a:pt x="322" y="3495"/>
                  </a:lnTo>
                  <a:lnTo>
                    <a:pt x="324" y="3491"/>
                  </a:lnTo>
                  <a:lnTo>
                    <a:pt x="326" y="3489"/>
                  </a:lnTo>
                  <a:lnTo>
                    <a:pt x="333" y="3487"/>
                  </a:lnTo>
                  <a:lnTo>
                    <a:pt x="348" y="3460"/>
                  </a:lnTo>
                  <a:lnTo>
                    <a:pt x="366" y="3435"/>
                  </a:lnTo>
                  <a:lnTo>
                    <a:pt x="385" y="3410"/>
                  </a:lnTo>
                  <a:lnTo>
                    <a:pt x="406" y="3387"/>
                  </a:lnTo>
                  <a:lnTo>
                    <a:pt x="426" y="3363"/>
                  </a:lnTo>
                  <a:lnTo>
                    <a:pt x="447" y="3340"/>
                  </a:lnTo>
                  <a:lnTo>
                    <a:pt x="467" y="3318"/>
                  </a:lnTo>
                  <a:lnTo>
                    <a:pt x="487" y="3296"/>
                  </a:lnTo>
                  <a:lnTo>
                    <a:pt x="464" y="3265"/>
                  </a:lnTo>
                  <a:lnTo>
                    <a:pt x="447" y="3232"/>
                  </a:lnTo>
                  <a:lnTo>
                    <a:pt x="431" y="3198"/>
                  </a:lnTo>
                  <a:lnTo>
                    <a:pt x="417" y="3165"/>
                  </a:lnTo>
                  <a:lnTo>
                    <a:pt x="399" y="3134"/>
                  </a:lnTo>
                  <a:lnTo>
                    <a:pt x="378" y="3106"/>
                  </a:lnTo>
                  <a:lnTo>
                    <a:pt x="350" y="3082"/>
                  </a:lnTo>
                  <a:lnTo>
                    <a:pt x="314" y="3066"/>
                  </a:lnTo>
                  <a:lnTo>
                    <a:pt x="245" y="3009"/>
                  </a:lnTo>
                  <a:lnTo>
                    <a:pt x="183" y="2946"/>
                  </a:lnTo>
                  <a:lnTo>
                    <a:pt x="129" y="2876"/>
                  </a:lnTo>
                  <a:lnTo>
                    <a:pt x="84" y="2804"/>
                  </a:lnTo>
                  <a:lnTo>
                    <a:pt x="46" y="2725"/>
                  </a:lnTo>
                  <a:lnTo>
                    <a:pt x="21" y="2643"/>
                  </a:lnTo>
                  <a:lnTo>
                    <a:pt x="4" y="2557"/>
                  </a:lnTo>
                  <a:lnTo>
                    <a:pt x="0" y="2471"/>
                  </a:lnTo>
                  <a:lnTo>
                    <a:pt x="8" y="2382"/>
                  </a:lnTo>
                  <a:lnTo>
                    <a:pt x="26" y="2296"/>
                  </a:lnTo>
                  <a:lnTo>
                    <a:pt x="53" y="2212"/>
                  </a:lnTo>
                  <a:lnTo>
                    <a:pt x="89" y="2132"/>
                  </a:lnTo>
                  <a:lnTo>
                    <a:pt x="131" y="2053"/>
                  </a:lnTo>
                  <a:lnTo>
                    <a:pt x="181" y="1979"/>
                  </a:lnTo>
                  <a:lnTo>
                    <a:pt x="236" y="1909"/>
                  </a:lnTo>
                  <a:lnTo>
                    <a:pt x="299" y="1845"/>
                  </a:lnTo>
                  <a:lnTo>
                    <a:pt x="305" y="1833"/>
                  </a:lnTo>
                  <a:lnTo>
                    <a:pt x="313" y="1821"/>
                  </a:lnTo>
                  <a:lnTo>
                    <a:pt x="320" y="1809"/>
                  </a:lnTo>
                  <a:lnTo>
                    <a:pt x="327" y="1798"/>
                  </a:lnTo>
                  <a:lnTo>
                    <a:pt x="332" y="1786"/>
                  </a:lnTo>
                  <a:lnTo>
                    <a:pt x="338" y="1775"/>
                  </a:lnTo>
                  <a:lnTo>
                    <a:pt x="344" y="1763"/>
                  </a:lnTo>
                  <a:lnTo>
                    <a:pt x="350" y="1751"/>
                  </a:lnTo>
                  <a:lnTo>
                    <a:pt x="325" y="1758"/>
                  </a:lnTo>
                  <a:lnTo>
                    <a:pt x="304" y="1771"/>
                  </a:lnTo>
                  <a:lnTo>
                    <a:pt x="284" y="1787"/>
                  </a:lnTo>
                  <a:lnTo>
                    <a:pt x="264" y="1806"/>
                  </a:lnTo>
                  <a:lnTo>
                    <a:pt x="244" y="1824"/>
                  </a:lnTo>
                  <a:lnTo>
                    <a:pt x="224" y="1844"/>
                  </a:lnTo>
                  <a:lnTo>
                    <a:pt x="203" y="1861"/>
                  </a:lnTo>
                  <a:lnTo>
                    <a:pt x="180" y="1876"/>
                  </a:lnTo>
                  <a:lnTo>
                    <a:pt x="170" y="1874"/>
                  </a:lnTo>
                  <a:lnTo>
                    <a:pt x="160" y="1872"/>
                  </a:lnTo>
                  <a:lnTo>
                    <a:pt x="151" y="1864"/>
                  </a:lnTo>
                  <a:lnTo>
                    <a:pt x="146" y="1856"/>
                  </a:lnTo>
                  <a:lnTo>
                    <a:pt x="143" y="1845"/>
                  </a:lnTo>
                  <a:lnTo>
                    <a:pt x="147" y="1838"/>
                  </a:lnTo>
                  <a:lnTo>
                    <a:pt x="152" y="1832"/>
                  </a:lnTo>
                  <a:lnTo>
                    <a:pt x="159" y="1827"/>
                  </a:lnTo>
                  <a:lnTo>
                    <a:pt x="165" y="1821"/>
                  </a:lnTo>
                  <a:lnTo>
                    <a:pt x="171" y="1816"/>
                  </a:lnTo>
                  <a:lnTo>
                    <a:pt x="175" y="1809"/>
                  </a:lnTo>
                  <a:lnTo>
                    <a:pt x="177" y="1803"/>
                  </a:lnTo>
                  <a:lnTo>
                    <a:pt x="178" y="1742"/>
                  </a:lnTo>
                  <a:lnTo>
                    <a:pt x="175" y="1683"/>
                  </a:lnTo>
                  <a:lnTo>
                    <a:pt x="165" y="1623"/>
                  </a:lnTo>
                  <a:lnTo>
                    <a:pt x="155" y="1565"/>
                  </a:lnTo>
                  <a:lnTo>
                    <a:pt x="142" y="1506"/>
                  </a:lnTo>
                  <a:lnTo>
                    <a:pt x="131" y="1448"/>
                  </a:lnTo>
                  <a:lnTo>
                    <a:pt x="123" y="1391"/>
                  </a:lnTo>
                  <a:lnTo>
                    <a:pt x="118" y="1335"/>
                  </a:lnTo>
                  <a:lnTo>
                    <a:pt x="113" y="1263"/>
                  </a:lnTo>
                  <a:lnTo>
                    <a:pt x="109" y="1190"/>
                  </a:lnTo>
                  <a:lnTo>
                    <a:pt x="109" y="1118"/>
                  </a:lnTo>
                  <a:lnTo>
                    <a:pt x="113" y="1046"/>
                  </a:lnTo>
                  <a:lnTo>
                    <a:pt x="120" y="974"/>
                  </a:lnTo>
                  <a:lnTo>
                    <a:pt x="135" y="906"/>
                  </a:lnTo>
                  <a:lnTo>
                    <a:pt x="155" y="839"/>
                  </a:lnTo>
                  <a:lnTo>
                    <a:pt x="186" y="777"/>
                  </a:lnTo>
                  <a:lnTo>
                    <a:pt x="253" y="690"/>
                  </a:lnTo>
                  <a:lnTo>
                    <a:pt x="330" y="615"/>
                  </a:lnTo>
                  <a:lnTo>
                    <a:pt x="411" y="545"/>
                  </a:lnTo>
                  <a:lnTo>
                    <a:pt x="497" y="482"/>
                  </a:lnTo>
                  <a:lnTo>
                    <a:pt x="584" y="420"/>
                  </a:lnTo>
                  <a:lnTo>
                    <a:pt x="671" y="360"/>
                  </a:lnTo>
                  <a:lnTo>
                    <a:pt x="755" y="296"/>
                  </a:lnTo>
                  <a:lnTo>
                    <a:pt x="838" y="228"/>
                  </a:lnTo>
                  <a:lnTo>
                    <a:pt x="872" y="199"/>
                  </a:lnTo>
                  <a:lnTo>
                    <a:pt x="908" y="174"/>
                  </a:lnTo>
                  <a:lnTo>
                    <a:pt x="945" y="147"/>
                  </a:lnTo>
                  <a:lnTo>
                    <a:pt x="985" y="124"/>
                  </a:lnTo>
                  <a:lnTo>
                    <a:pt x="1024" y="100"/>
                  </a:lnTo>
                  <a:lnTo>
                    <a:pt x="1064" y="78"/>
                  </a:lnTo>
                  <a:lnTo>
                    <a:pt x="1104" y="56"/>
                  </a:lnTo>
                  <a:lnTo>
                    <a:pt x="1145" y="38"/>
                  </a:lnTo>
                  <a:lnTo>
                    <a:pt x="1209" y="15"/>
                  </a:lnTo>
                  <a:lnTo>
                    <a:pt x="1277" y="4"/>
                  </a:lnTo>
                  <a:lnTo>
                    <a:pt x="1343" y="0"/>
                  </a:lnTo>
                  <a:lnTo>
                    <a:pt x="1412" y="7"/>
                  </a:lnTo>
                  <a:lnTo>
                    <a:pt x="1479" y="17"/>
                  </a:lnTo>
                  <a:lnTo>
                    <a:pt x="1547" y="34"/>
                  </a:lnTo>
                  <a:lnTo>
                    <a:pt x="1611" y="53"/>
                  </a:lnTo>
                  <a:lnTo>
                    <a:pt x="1676" y="74"/>
                  </a:lnTo>
                  <a:lnTo>
                    <a:pt x="1738" y="96"/>
                  </a:lnTo>
                  <a:lnTo>
                    <a:pt x="1800" y="123"/>
                  </a:lnTo>
                  <a:lnTo>
                    <a:pt x="1860" y="151"/>
                  </a:lnTo>
                  <a:lnTo>
                    <a:pt x="1922" y="182"/>
                  </a:lnTo>
                  <a:lnTo>
                    <a:pt x="1980" y="213"/>
                  </a:lnTo>
                  <a:lnTo>
                    <a:pt x="2039" y="249"/>
                  </a:lnTo>
                  <a:lnTo>
                    <a:pt x="2096" y="285"/>
                  </a:lnTo>
                  <a:lnTo>
                    <a:pt x="2154" y="325"/>
                  </a:lnTo>
                  <a:close/>
                </a:path>
              </a:pathLst>
            </a:custGeom>
            <a:solidFill>
              <a:srgbClr val="000000"/>
            </a:solidFill>
            <a:ln w="9525">
              <a:noFill/>
              <a:round/>
              <a:headEnd/>
              <a:tailEnd/>
            </a:ln>
          </p:spPr>
          <p:txBody>
            <a:bodyPr/>
            <a:lstStyle/>
            <a:p>
              <a:endParaRPr lang="ru-RU"/>
            </a:p>
          </p:txBody>
        </p:sp>
        <p:sp>
          <p:nvSpPr>
            <p:cNvPr id="46099" name="Freeform 19"/>
            <p:cNvSpPr>
              <a:spLocks/>
            </p:cNvSpPr>
            <p:nvPr/>
          </p:nvSpPr>
          <p:spPr bwMode="auto">
            <a:xfrm flipH="1">
              <a:off x="1015" y="2284"/>
              <a:ext cx="797" cy="550"/>
            </a:xfrm>
            <a:custGeom>
              <a:avLst/>
              <a:gdLst>
                <a:gd name="T0" fmla="*/ 474 w 3188"/>
                <a:gd name="T1" fmla="*/ 62 h 2200"/>
                <a:gd name="T2" fmla="*/ 500 w 3188"/>
                <a:gd name="T3" fmla="*/ 76 h 2200"/>
                <a:gd name="T4" fmla="*/ 541 w 3188"/>
                <a:gd name="T5" fmla="*/ 80 h 2200"/>
                <a:gd name="T6" fmla="*/ 543 w 3188"/>
                <a:gd name="T7" fmla="*/ 113 h 2200"/>
                <a:gd name="T8" fmla="*/ 499 w 3188"/>
                <a:gd name="T9" fmla="*/ 132 h 2200"/>
                <a:gd name="T10" fmla="*/ 489 w 3188"/>
                <a:gd name="T11" fmla="*/ 138 h 2200"/>
                <a:gd name="T12" fmla="*/ 500 w 3188"/>
                <a:gd name="T13" fmla="*/ 146 h 2200"/>
                <a:gd name="T14" fmla="*/ 513 w 3188"/>
                <a:gd name="T15" fmla="*/ 146 h 2200"/>
                <a:gd name="T16" fmla="*/ 548 w 3188"/>
                <a:gd name="T17" fmla="*/ 128 h 2200"/>
                <a:gd name="T18" fmla="*/ 596 w 3188"/>
                <a:gd name="T19" fmla="*/ 105 h 2200"/>
                <a:gd name="T20" fmla="*/ 650 w 3188"/>
                <a:gd name="T21" fmla="*/ 115 h 2200"/>
                <a:gd name="T22" fmla="*/ 707 w 3188"/>
                <a:gd name="T23" fmla="*/ 166 h 2200"/>
                <a:gd name="T24" fmla="*/ 744 w 3188"/>
                <a:gd name="T25" fmla="*/ 210 h 2200"/>
                <a:gd name="T26" fmla="*/ 776 w 3188"/>
                <a:gd name="T27" fmla="*/ 250 h 2200"/>
                <a:gd name="T28" fmla="*/ 796 w 3188"/>
                <a:gd name="T29" fmla="*/ 324 h 2200"/>
                <a:gd name="T30" fmla="*/ 769 w 3188"/>
                <a:gd name="T31" fmla="*/ 436 h 2200"/>
                <a:gd name="T32" fmla="*/ 737 w 3188"/>
                <a:gd name="T33" fmla="*/ 515 h 2200"/>
                <a:gd name="T34" fmla="*/ 725 w 3188"/>
                <a:gd name="T35" fmla="*/ 533 h 2200"/>
                <a:gd name="T36" fmla="*/ 698 w 3188"/>
                <a:gd name="T37" fmla="*/ 550 h 2200"/>
                <a:gd name="T38" fmla="*/ 637 w 3188"/>
                <a:gd name="T39" fmla="*/ 483 h 2200"/>
                <a:gd name="T40" fmla="*/ 631 w 3188"/>
                <a:gd name="T41" fmla="*/ 436 h 2200"/>
                <a:gd name="T42" fmla="*/ 609 w 3188"/>
                <a:gd name="T43" fmla="*/ 425 h 2200"/>
                <a:gd name="T44" fmla="*/ 609 w 3188"/>
                <a:gd name="T45" fmla="*/ 405 h 2200"/>
                <a:gd name="T46" fmla="*/ 617 w 3188"/>
                <a:gd name="T47" fmla="*/ 377 h 2200"/>
                <a:gd name="T48" fmla="*/ 594 w 3188"/>
                <a:gd name="T49" fmla="*/ 412 h 2200"/>
                <a:gd name="T50" fmla="*/ 564 w 3188"/>
                <a:gd name="T51" fmla="*/ 455 h 2200"/>
                <a:gd name="T52" fmla="*/ 550 w 3188"/>
                <a:gd name="T53" fmla="*/ 453 h 2200"/>
                <a:gd name="T54" fmla="*/ 543 w 3188"/>
                <a:gd name="T55" fmla="*/ 396 h 2200"/>
                <a:gd name="T56" fmla="*/ 547 w 3188"/>
                <a:gd name="T57" fmla="*/ 359 h 2200"/>
                <a:gd name="T58" fmla="*/ 522 w 3188"/>
                <a:gd name="T59" fmla="*/ 335 h 2200"/>
                <a:gd name="T60" fmla="*/ 486 w 3188"/>
                <a:gd name="T61" fmla="*/ 271 h 2200"/>
                <a:gd name="T62" fmla="*/ 478 w 3188"/>
                <a:gd name="T63" fmla="*/ 250 h 2200"/>
                <a:gd name="T64" fmla="*/ 466 w 3188"/>
                <a:gd name="T65" fmla="*/ 181 h 2200"/>
                <a:gd name="T66" fmla="*/ 469 w 3188"/>
                <a:gd name="T67" fmla="*/ 161 h 2200"/>
                <a:gd name="T68" fmla="*/ 457 w 3188"/>
                <a:gd name="T69" fmla="*/ 165 h 2200"/>
                <a:gd name="T70" fmla="*/ 404 w 3188"/>
                <a:gd name="T71" fmla="*/ 196 h 2200"/>
                <a:gd name="T72" fmla="*/ 281 w 3188"/>
                <a:gd name="T73" fmla="*/ 227 h 2200"/>
                <a:gd name="T74" fmla="*/ 152 w 3188"/>
                <a:gd name="T75" fmla="*/ 253 h 2200"/>
                <a:gd name="T76" fmla="*/ 123 w 3188"/>
                <a:gd name="T77" fmla="*/ 265 h 2200"/>
                <a:gd name="T78" fmla="*/ 56 w 3188"/>
                <a:gd name="T79" fmla="*/ 306 h 2200"/>
                <a:gd name="T80" fmla="*/ 25 w 3188"/>
                <a:gd name="T81" fmla="*/ 342 h 2200"/>
                <a:gd name="T82" fmla="*/ 13 w 3188"/>
                <a:gd name="T83" fmla="*/ 363 h 2200"/>
                <a:gd name="T84" fmla="*/ 24 w 3188"/>
                <a:gd name="T85" fmla="*/ 359 h 2200"/>
                <a:gd name="T86" fmla="*/ 72 w 3188"/>
                <a:gd name="T87" fmla="*/ 309 h 2200"/>
                <a:gd name="T88" fmla="*/ 84 w 3188"/>
                <a:gd name="T89" fmla="*/ 313 h 2200"/>
                <a:gd name="T90" fmla="*/ 56 w 3188"/>
                <a:gd name="T91" fmla="*/ 347 h 2200"/>
                <a:gd name="T92" fmla="*/ 23 w 3188"/>
                <a:gd name="T93" fmla="*/ 374 h 2200"/>
                <a:gd name="T94" fmla="*/ 33 w 3188"/>
                <a:gd name="T95" fmla="*/ 381 h 2200"/>
                <a:gd name="T96" fmla="*/ 58 w 3188"/>
                <a:gd name="T97" fmla="*/ 363 h 2200"/>
                <a:gd name="T98" fmla="*/ 48 w 3188"/>
                <a:gd name="T99" fmla="*/ 396 h 2200"/>
                <a:gd name="T100" fmla="*/ 16 w 3188"/>
                <a:gd name="T101" fmla="*/ 410 h 2200"/>
                <a:gd name="T102" fmla="*/ 1 w 3188"/>
                <a:gd name="T103" fmla="*/ 259 h 2200"/>
                <a:gd name="T104" fmla="*/ 20 w 3188"/>
                <a:gd name="T105" fmla="*/ 179 h 2200"/>
                <a:gd name="T106" fmla="*/ 65 w 3188"/>
                <a:gd name="T107" fmla="*/ 126 h 2200"/>
                <a:gd name="T108" fmla="*/ 158 w 3188"/>
                <a:gd name="T109" fmla="*/ 55 h 2200"/>
                <a:gd name="T110" fmla="*/ 301 w 3188"/>
                <a:gd name="T111" fmla="*/ 0 h 22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188"/>
                <a:gd name="T169" fmla="*/ 0 h 2200"/>
                <a:gd name="T170" fmla="*/ 3188 w 3188"/>
                <a:gd name="T171" fmla="*/ 2200 h 220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188" h="2200">
                  <a:moveTo>
                    <a:pt x="1729" y="148"/>
                  </a:moveTo>
                  <a:lnTo>
                    <a:pt x="1756" y="163"/>
                  </a:lnTo>
                  <a:lnTo>
                    <a:pt x="1785" y="177"/>
                  </a:lnTo>
                  <a:lnTo>
                    <a:pt x="1813" y="193"/>
                  </a:lnTo>
                  <a:lnTo>
                    <a:pt x="1840" y="210"/>
                  </a:lnTo>
                  <a:lnTo>
                    <a:pt x="1867" y="227"/>
                  </a:lnTo>
                  <a:lnTo>
                    <a:pt x="1895" y="246"/>
                  </a:lnTo>
                  <a:lnTo>
                    <a:pt x="1920" y="267"/>
                  </a:lnTo>
                  <a:lnTo>
                    <a:pt x="1946" y="290"/>
                  </a:lnTo>
                  <a:lnTo>
                    <a:pt x="1955" y="295"/>
                  </a:lnTo>
                  <a:lnTo>
                    <a:pt x="1966" y="299"/>
                  </a:lnTo>
                  <a:lnTo>
                    <a:pt x="1978" y="303"/>
                  </a:lnTo>
                  <a:lnTo>
                    <a:pt x="1990" y="307"/>
                  </a:lnTo>
                  <a:lnTo>
                    <a:pt x="2001" y="305"/>
                  </a:lnTo>
                  <a:lnTo>
                    <a:pt x="2013" y="304"/>
                  </a:lnTo>
                  <a:lnTo>
                    <a:pt x="2024" y="301"/>
                  </a:lnTo>
                  <a:lnTo>
                    <a:pt x="2036" y="296"/>
                  </a:lnTo>
                  <a:lnTo>
                    <a:pt x="2070" y="295"/>
                  </a:lnTo>
                  <a:lnTo>
                    <a:pt x="2103" y="298"/>
                  </a:lnTo>
                  <a:lnTo>
                    <a:pt x="2133" y="307"/>
                  </a:lnTo>
                  <a:lnTo>
                    <a:pt x="2163" y="320"/>
                  </a:lnTo>
                  <a:lnTo>
                    <a:pt x="2190" y="336"/>
                  </a:lnTo>
                  <a:lnTo>
                    <a:pt x="2217" y="355"/>
                  </a:lnTo>
                  <a:lnTo>
                    <a:pt x="2241" y="376"/>
                  </a:lnTo>
                  <a:lnTo>
                    <a:pt x="2264" y="401"/>
                  </a:lnTo>
                  <a:lnTo>
                    <a:pt x="2232" y="418"/>
                  </a:lnTo>
                  <a:lnTo>
                    <a:pt x="2201" y="435"/>
                  </a:lnTo>
                  <a:lnTo>
                    <a:pt x="2170" y="452"/>
                  </a:lnTo>
                  <a:lnTo>
                    <a:pt x="2139" y="470"/>
                  </a:lnTo>
                  <a:lnTo>
                    <a:pt x="2108" y="486"/>
                  </a:lnTo>
                  <a:lnTo>
                    <a:pt x="2076" y="503"/>
                  </a:lnTo>
                  <a:lnTo>
                    <a:pt x="2045" y="517"/>
                  </a:lnTo>
                  <a:lnTo>
                    <a:pt x="2013" y="532"/>
                  </a:lnTo>
                  <a:lnTo>
                    <a:pt x="2004" y="528"/>
                  </a:lnTo>
                  <a:lnTo>
                    <a:pt x="1994" y="529"/>
                  </a:lnTo>
                  <a:lnTo>
                    <a:pt x="1988" y="533"/>
                  </a:lnTo>
                  <a:lnTo>
                    <a:pt x="1982" y="537"/>
                  </a:lnTo>
                  <a:lnTo>
                    <a:pt x="1976" y="539"/>
                  </a:lnTo>
                  <a:lnTo>
                    <a:pt x="1970" y="543"/>
                  </a:lnTo>
                  <a:lnTo>
                    <a:pt x="1963" y="545"/>
                  </a:lnTo>
                  <a:lnTo>
                    <a:pt x="1958" y="549"/>
                  </a:lnTo>
                  <a:lnTo>
                    <a:pt x="1954" y="552"/>
                  </a:lnTo>
                  <a:lnTo>
                    <a:pt x="1952" y="561"/>
                  </a:lnTo>
                  <a:lnTo>
                    <a:pt x="1960" y="564"/>
                  </a:lnTo>
                  <a:lnTo>
                    <a:pt x="1969" y="569"/>
                  </a:lnTo>
                  <a:lnTo>
                    <a:pt x="1976" y="573"/>
                  </a:lnTo>
                  <a:lnTo>
                    <a:pt x="1984" y="577"/>
                  </a:lnTo>
                  <a:lnTo>
                    <a:pt x="1992" y="579"/>
                  </a:lnTo>
                  <a:lnTo>
                    <a:pt x="2000" y="583"/>
                  </a:lnTo>
                  <a:lnTo>
                    <a:pt x="2007" y="586"/>
                  </a:lnTo>
                  <a:lnTo>
                    <a:pt x="2017" y="592"/>
                  </a:lnTo>
                  <a:lnTo>
                    <a:pt x="2024" y="592"/>
                  </a:lnTo>
                  <a:lnTo>
                    <a:pt x="2032" y="593"/>
                  </a:lnTo>
                  <a:lnTo>
                    <a:pt x="2038" y="591"/>
                  </a:lnTo>
                  <a:lnTo>
                    <a:pt x="2044" y="589"/>
                  </a:lnTo>
                  <a:lnTo>
                    <a:pt x="2050" y="584"/>
                  </a:lnTo>
                  <a:lnTo>
                    <a:pt x="2056" y="580"/>
                  </a:lnTo>
                  <a:lnTo>
                    <a:pt x="2063" y="575"/>
                  </a:lnTo>
                  <a:lnTo>
                    <a:pt x="2070" y="572"/>
                  </a:lnTo>
                  <a:lnTo>
                    <a:pt x="2101" y="557"/>
                  </a:lnTo>
                  <a:lnTo>
                    <a:pt x="2131" y="543"/>
                  </a:lnTo>
                  <a:lnTo>
                    <a:pt x="2161" y="527"/>
                  </a:lnTo>
                  <a:lnTo>
                    <a:pt x="2193" y="511"/>
                  </a:lnTo>
                  <a:lnTo>
                    <a:pt x="2223" y="494"/>
                  </a:lnTo>
                  <a:lnTo>
                    <a:pt x="2253" y="480"/>
                  </a:lnTo>
                  <a:lnTo>
                    <a:pt x="2283" y="465"/>
                  </a:lnTo>
                  <a:lnTo>
                    <a:pt x="2316" y="455"/>
                  </a:lnTo>
                  <a:lnTo>
                    <a:pt x="2337" y="436"/>
                  </a:lnTo>
                  <a:lnTo>
                    <a:pt x="2359" y="425"/>
                  </a:lnTo>
                  <a:lnTo>
                    <a:pt x="2384" y="418"/>
                  </a:lnTo>
                  <a:lnTo>
                    <a:pt x="2409" y="417"/>
                  </a:lnTo>
                  <a:lnTo>
                    <a:pt x="2433" y="417"/>
                  </a:lnTo>
                  <a:lnTo>
                    <a:pt x="2459" y="420"/>
                  </a:lnTo>
                  <a:lnTo>
                    <a:pt x="2485" y="424"/>
                  </a:lnTo>
                  <a:lnTo>
                    <a:pt x="2512" y="430"/>
                  </a:lnTo>
                  <a:lnTo>
                    <a:pt x="2555" y="440"/>
                  </a:lnTo>
                  <a:lnTo>
                    <a:pt x="2598" y="458"/>
                  </a:lnTo>
                  <a:lnTo>
                    <a:pt x="2638" y="481"/>
                  </a:lnTo>
                  <a:lnTo>
                    <a:pt x="2675" y="510"/>
                  </a:lnTo>
                  <a:lnTo>
                    <a:pt x="2710" y="540"/>
                  </a:lnTo>
                  <a:lnTo>
                    <a:pt x="2744" y="573"/>
                  </a:lnTo>
                  <a:lnTo>
                    <a:pt x="2777" y="607"/>
                  </a:lnTo>
                  <a:lnTo>
                    <a:pt x="2811" y="641"/>
                  </a:lnTo>
                  <a:lnTo>
                    <a:pt x="2829" y="665"/>
                  </a:lnTo>
                  <a:lnTo>
                    <a:pt x="2850" y="690"/>
                  </a:lnTo>
                  <a:lnTo>
                    <a:pt x="2870" y="714"/>
                  </a:lnTo>
                  <a:lnTo>
                    <a:pt x="2892" y="740"/>
                  </a:lnTo>
                  <a:lnTo>
                    <a:pt x="2912" y="764"/>
                  </a:lnTo>
                  <a:lnTo>
                    <a:pt x="2934" y="790"/>
                  </a:lnTo>
                  <a:lnTo>
                    <a:pt x="2955" y="814"/>
                  </a:lnTo>
                  <a:lnTo>
                    <a:pt x="2975" y="839"/>
                  </a:lnTo>
                  <a:lnTo>
                    <a:pt x="2984" y="839"/>
                  </a:lnTo>
                  <a:lnTo>
                    <a:pt x="3002" y="866"/>
                  </a:lnTo>
                  <a:lnTo>
                    <a:pt x="3023" y="892"/>
                  </a:lnTo>
                  <a:lnTo>
                    <a:pt x="3044" y="919"/>
                  </a:lnTo>
                  <a:lnTo>
                    <a:pt x="3066" y="946"/>
                  </a:lnTo>
                  <a:lnTo>
                    <a:pt x="3085" y="971"/>
                  </a:lnTo>
                  <a:lnTo>
                    <a:pt x="3105" y="998"/>
                  </a:lnTo>
                  <a:lnTo>
                    <a:pt x="3123" y="1024"/>
                  </a:lnTo>
                  <a:lnTo>
                    <a:pt x="3137" y="1053"/>
                  </a:lnTo>
                  <a:lnTo>
                    <a:pt x="3164" y="1097"/>
                  </a:lnTo>
                  <a:lnTo>
                    <a:pt x="3180" y="1144"/>
                  </a:lnTo>
                  <a:lnTo>
                    <a:pt x="3187" y="1194"/>
                  </a:lnTo>
                  <a:lnTo>
                    <a:pt x="3188" y="1245"/>
                  </a:lnTo>
                  <a:lnTo>
                    <a:pt x="3183" y="1295"/>
                  </a:lnTo>
                  <a:lnTo>
                    <a:pt x="3176" y="1346"/>
                  </a:lnTo>
                  <a:lnTo>
                    <a:pt x="3166" y="1396"/>
                  </a:lnTo>
                  <a:lnTo>
                    <a:pt x="3158" y="1446"/>
                  </a:lnTo>
                  <a:lnTo>
                    <a:pt x="3140" y="1521"/>
                  </a:lnTo>
                  <a:lnTo>
                    <a:pt x="3122" y="1596"/>
                  </a:lnTo>
                  <a:lnTo>
                    <a:pt x="3099" y="1669"/>
                  </a:lnTo>
                  <a:lnTo>
                    <a:pt x="3076" y="1743"/>
                  </a:lnTo>
                  <a:lnTo>
                    <a:pt x="3049" y="1816"/>
                  </a:lnTo>
                  <a:lnTo>
                    <a:pt x="3023" y="1888"/>
                  </a:lnTo>
                  <a:lnTo>
                    <a:pt x="2995" y="1960"/>
                  </a:lnTo>
                  <a:lnTo>
                    <a:pt x="2967" y="2033"/>
                  </a:lnTo>
                  <a:lnTo>
                    <a:pt x="2958" y="2040"/>
                  </a:lnTo>
                  <a:lnTo>
                    <a:pt x="2952" y="2049"/>
                  </a:lnTo>
                  <a:lnTo>
                    <a:pt x="2946" y="2060"/>
                  </a:lnTo>
                  <a:lnTo>
                    <a:pt x="2943" y="2071"/>
                  </a:lnTo>
                  <a:lnTo>
                    <a:pt x="2937" y="2081"/>
                  </a:lnTo>
                  <a:lnTo>
                    <a:pt x="2932" y="2091"/>
                  </a:lnTo>
                  <a:lnTo>
                    <a:pt x="2926" y="2100"/>
                  </a:lnTo>
                  <a:lnTo>
                    <a:pt x="2918" y="2109"/>
                  </a:lnTo>
                  <a:lnTo>
                    <a:pt x="2918" y="2128"/>
                  </a:lnTo>
                  <a:lnTo>
                    <a:pt x="2900" y="2133"/>
                  </a:lnTo>
                  <a:lnTo>
                    <a:pt x="2882" y="2140"/>
                  </a:lnTo>
                  <a:lnTo>
                    <a:pt x="2865" y="2147"/>
                  </a:lnTo>
                  <a:lnTo>
                    <a:pt x="2851" y="2158"/>
                  </a:lnTo>
                  <a:lnTo>
                    <a:pt x="2835" y="2168"/>
                  </a:lnTo>
                  <a:lnTo>
                    <a:pt x="2819" y="2179"/>
                  </a:lnTo>
                  <a:lnTo>
                    <a:pt x="2805" y="2189"/>
                  </a:lnTo>
                  <a:lnTo>
                    <a:pt x="2790" y="2200"/>
                  </a:lnTo>
                  <a:lnTo>
                    <a:pt x="2747" y="2167"/>
                  </a:lnTo>
                  <a:lnTo>
                    <a:pt x="2704" y="2134"/>
                  </a:lnTo>
                  <a:lnTo>
                    <a:pt x="2662" y="2100"/>
                  </a:lnTo>
                  <a:lnTo>
                    <a:pt x="2623" y="2064"/>
                  </a:lnTo>
                  <a:lnTo>
                    <a:pt x="2589" y="2024"/>
                  </a:lnTo>
                  <a:lnTo>
                    <a:pt x="2563" y="1980"/>
                  </a:lnTo>
                  <a:lnTo>
                    <a:pt x="2547" y="1932"/>
                  </a:lnTo>
                  <a:lnTo>
                    <a:pt x="2543" y="1879"/>
                  </a:lnTo>
                  <a:lnTo>
                    <a:pt x="2542" y="1855"/>
                  </a:lnTo>
                  <a:lnTo>
                    <a:pt x="2541" y="1830"/>
                  </a:lnTo>
                  <a:lnTo>
                    <a:pt x="2540" y="1806"/>
                  </a:lnTo>
                  <a:lnTo>
                    <a:pt x="2539" y="1784"/>
                  </a:lnTo>
                  <a:lnTo>
                    <a:pt x="2534" y="1761"/>
                  </a:lnTo>
                  <a:lnTo>
                    <a:pt x="2525" y="1743"/>
                  </a:lnTo>
                  <a:lnTo>
                    <a:pt x="2511" y="1728"/>
                  </a:lnTo>
                  <a:lnTo>
                    <a:pt x="2491" y="1717"/>
                  </a:lnTo>
                  <a:lnTo>
                    <a:pt x="2480" y="1707"/>
                  </a:lnTo>
                  <a:lnTo>
                    <a:pt x="2470" y="1702"/>
                  </a:lnTo>
                  <a:lnTo>
                    <a:pt x="2459" y="1700"/>
                  </a:lnTo>
                  <a:lnTo>
                    <a:pt x="2448" y="1700"/>
                  </a:lnTo>
                  <a:lnTo>
                    <a:pt x="2435" y="1700"/>
                  </a:lnTo>
                  <a:lnTo>
                    <a:pt x="2422" y="1702"/>
                  </a:lnTo>
                  <a:lnTo>
                    <a:pt x="2410" y="1703"/>
                  </a:lnTo>
                  <a:lnTo>
                    <a:pt x="2398" y="1705"/>
                  </a:lnTo>
                  <a:lnTo>
                    <a:pt x="2407" y="1683"/>
                  </a:lnTo>
                  <a:lnTo>
                    <a:pt x="2415" y="1661"/>
                  </a:lnTo>
                  <a:lnTo>
                    <a:pt x="2424" y="1639"/>
                  </a:lnTo>
                  <a:lnTo>
                    <a:pt x="2435" y="1619"/>
                  </a:lnTo>
                  <a:lnTo>
                    <a:pt x="2443" y="1597"/>
                  </a:lnTo>
                  <a:lnTo>
                    <a:pt x="2454" y="1576"/>
                  </a:lnTo>
                  <a:lnTo>
                    <a:pt x="2465" y="1554"/>
                  </a:lnTo>
                  <a:lnTo>
                    <a:pt x="2478" y="1536"/>
                  </a:lnTo>
                  <a:lnTo>
                    <a:pt x="2477" y="1524"/>
                  </a:lnTo>
                  <a:lnTo>
                    <a:pt x="2474" y="1516"/>
                  </a:lnTo>
                  <a:lnTo>
                    <a:pt x="2467" y="1507"/>
                  </a:lnTo>
                  <a:lnTo>
                    <a:pt x="2461" y="1500"/>
                  </a:lnTo>
                  <a:lnTo>
                    <a:pt x="2451" y="1500"/>
                  </a:lnTo>
                  <a:lnTo>
                    <a:pt x="2433" y="1528"/>
                  </a:lnTo>
                  <a:lnTo>
                    <a:pt x="2419" y="1558"/>
                  </a:lnTo>
                  <a:lnTo>
                    <a:pt x="2404" y="1590"/>
                  </a:lnTo>
                  <a:lnTo>
                    <a:pt x="2391" y="1621"/>
                  </a:lnTo>
                  <a:lnTo>
                    <a:pt x="2374" y="1649"/>
                  </a:lnTo>
                  <a:lnTo>
                    <a:pt x="2356" y="1678"/>
                  </a:lnTo>
                  <a:lnTo>
                    <a:pt x="2332" y="1703"/>
                  </a:lnTo>
                  <a:lnTo>
                    <a:pt x="2304" y="1728"/>
                  </a:lnTo>
                  <a:lnTo>
                    <a:pt x="2286" y="1748"/>
                  </a:lnTo>
                  <a:lnTo>
                    <a:pt x="2272" y="1771"/>
                  </a:lnTo>
                  <a:lnTo>
                    <a:pt x="2261" y="1794"/>
                  </a:lnTo>
                  <a:lnTo>
                    <a:pt x="2254" y="1819"/>
                  </a:lnTo>
                  <a:lnTo>
                    <a:pt x="2247" y="1844"/>
                  </a:lnTo>
                  <a:lnTo>
                    <a:pt x="2242" y="1869"/>
                  </a:lnTo>
                  <a:lnTo>
                    <a:pt x="2235" y="1895"/>
                  </a:lnTo>
                  <a:lnTo>
                    <a:pt x="2228" y="1921"/>
                  </a:lnTo>
                  <a:lnTo>
                    <a:pt x="2216" y="1885"/>
                  </a:lnTo>
                  <a:lnTo>
                    <a:pt x="2207" y="1850"/>
                  </a:lnTo>
                  <a:lnTo>
                    <a:pt x="2199" y="1813"/>
                  </a:lnTo>
                  <a:lnTo>
                    <a:pt x="2191" y="1777"/>
                  </a:lnTo>
                  <a:lnTo>
                    <a:pt x="2184" y="1740"/>
                  </a:lnTo>
                  <a:lnTo>
                    <a:pt x="2179" y="1702"/>
                  </a:lnTo>
                  <a:lnTo>
                    <a:pt x="2174" y="1666"/>
                  </a:lnTo>
                  <a:lnTo>
                    <a:pt x="2171" y="1631"/>
                  </a:lnTo>
                  <a:lnTo>
                    <a:pt x="2171" y="1606"/>
                  </a:lnTo>
                  <a:lnTo>
                    <a:pt x="2172" y="1582"/>
                  </a:lnTo>
                  <a:lnTo>
                    <a:pt x="2173" y="1558"/>
                  </a:lnTo>
                  <a:lnTo>
                    <a:pt x="2176" y="1535"/>
                  </a:lnTo>
                  <a:lnTo>
                    <a:pt x="2177" y="1511"/>
                  </a:lnTo>
                  <a:lnTo>
                    <a:pt x="2180" y="1488"/>
                  </a:lnTo>
                  <a:lnTo>
                    <a:pt x="2184" y="1466"/>
                  </a:lnTo>
                  <a:lnTo>
                    <a:pt x="2190" y="1446"/>
                  </a:lnTo>
                  <a:lnTo>
                    <a:pt x="2186" y="1437"/>
                  </a:lnTo>
                  <a:lnTo>
                    <a:pt x="2183" y="1431"/>
                  </a:lnTo>
                  <a:lnTo>
                    <a:pt x="2178" y="1426"/>
                  </a:lnTo>
                  <a:lnTo>
                    <a:pt x="2173" y="1423"/>
                  </a:lnTo>
                  <a:lnTo>
                    <a:pt x="2162" y="1415"/>
                  </a:lnTo>
                  <a:lnTo>
                    <a:pt x="2150" y="1409"/>
                  </a:lnTo>
                  <a:lnTo>
                    <a:pt x="2118" y="1373"/>
                  </a:lnTo>
                  <a:lnTo>
                    <a:pt x="2087" y="1338"/>
                  </a:lnTo>
                  <a:lnTo>
                    <a:pt x="2058" y="1299"/>
                  </a:lnTo>
                  <a:lnTo>
                    <a:pt x="2032" y="1260"/>
                  </a:lnTo>
                  <a:lnTo>
                    <a:pt x="2006" y="1219"/>
                  </a:lnTo>
                  <a:lnTo>
                    <a:pt x="1984" y="1178"/>
                  </a:lnTo>
                  <a:lnTo>
                    <a:pt x="1966" y="1137"/>
                  </a:lnTo>
                  <a:lnTo>
                    <a:pt x="1952" y="1096"/>
                  </a:lnTo>
                  <a:lnTo>
                    <a:pt x="1945" y="1084"/>
                  </a:lnTo>
                  <a:lnTo>
                    <a:pt x="1937" y="1073"/>
                  </a:lnTo>
                  <a:lnTo>
                    <a:pt x="1931" y="1061"/>
                  </a:lnTo>
                  <a:lnTo>
                    <a:pt x="1926" y="1050"/>
                  </a:lnTo>
                  <a:lnTo>
                    <a:pt x="1920" y="1038"/>
                  </a:lnTo>
                  <a:lnTo>
                    <a:pt x="1917" y="1027"/>
                  </a:lnTo>
                  <a:lnTo>
                    <a:pt x="1913" y="1013"/>
                  </a:lnTo>
                  <a:lnTo>
                    <a:pt x="1912" y="1001"/>
                  </a:lnTo>
                  <a:lnTo>
                    <a:pt x="1900" y="964"/>
                  </a:lnTo>
                  <a:lnTo>
                    <a:pt x="1888" y="925"/>
                  </a:lnTo>
                  <a:lnTo>
                    <a:pt x="1876" y="885"/>
                  </a:lnTo>
                  <a:lnTo>
                    <a:pt x="1867" y="845"/>
                  </a:lnTo>
                  <a:lnTo>
                    <a:pt x="1860" y="804"/>
                  </a:lnTo>
                  <a:lnTo>
                    <a:pt x="1859" y="763"/>
                  </a:lnTo>
                  <a:lnTo>
                    <a:pt x="1862" y="723"/>
                  </a:lnTo>
                  <a:lnTo>
                    <a:pt x="1874" y="685"/>
                  </a:lnTo>
                  <a:lnTo>
                    <a:pt x="1869" y="678"/>
                  </a:lnTo>
                  <a:lnTo>
                    <a:pt x="1868" y="671"/>
                  </a:lnTo>
                  <a:lnTo>
                    <a:pt x="1869" y="664"/>
                  </a:lnTo>
                  <a:lnTo>
                    <a:pt x="1873" y="658"/>
                  </a:lnTo>
                  <a:lnTo>
                    <a:pt x="1876" y="650"/>
                  </a:lnTo>
                  <a:lnTo>
                    <a:pt x="1877" y="644"/>
                  </a:lnTo>
                  <a:lnTo>
                    <a:pt x="1874" y="638"/>
                  </a:lnTo>
                  <a:lnTo>
                    <a:pt x="1868" y="632"/>
                  </a:lnTo>
                  <a:lnTo>
                    <a:pt x="1853" y="629"/>
                  </a:lnTo>
                  <a:lnTo>
                    <a:pt x="1843" y="632"/>
                  </a:lnTo>
                  <a:lnTo>
                    <a:pt x="1836" y="639"/>
                  </a:lnTo>
                  <a:lnTo>
                    <a:pt x="1832" y="650"/>
                  </a:lnTo>
                  <a:lnTo>
                    <a:pt x="1826" y="661"/>
                  </a:lnTo>
                  <a:lnTo>
                    <a:pt x="1820" y="673"/>
                  </a:lnTo>
                  <a:lnTo>
                    <a:pt x="1810" y="681"/>
                  </a:lnTo>
                  <a:lnTo>
                    <a:pt x="1798" y="685"/>
                  </a:lnTo>
                  <a:lnTo>
                    <a:pt x="1756" y="717"/>
                  </a:lnTo>
                  <a:lnTo>
                    <a:pt x="1711" y="744"/>
                  </a:lnTo>
                  <a:lnTo>
                    <a:pt x="1664" y="764"/>
                  </a:lnTo>
                  <a:lnTo>
                    <a:pt x="1615" y="782"/>
                  </a:lnTo>
                  <a:lnTo>
                    <a:pt x="1565" y="797"/>
                  </a:lnTo>
                  <a:lnTo>
                    <a:pt x="1515" y="811"/>
                  </a:lnTo>
                  <a:lnTo>
                    <a:pt x="1465" y="827"/>
                  </a:lnTo>
                  <a:lnTo>
                    <a:pt x="1419" y="845"/>
                  </a:lnTo>
                  <a:lnTo>
                    <a:pt x="1320" y="869"/>
                  </a:lnTo>
                  <a:lnTo>
                    <a:pt x="1221" y="891"/>
                  </a:lnTo>
                  <a:lnTo>
                    <a:pt x="1122" y="909"/>
                  </a:lnTo>
                  <a:lnTo>
                    <a:pt x="1023" y="927"/>
                  </a:lnTo>
                  <a:lnTo>
                    <a:pt x="922" y="943"/>
                  </a:lnTo>
                  <a:lnTo>
                    <a:pt x="823" y="963"/>
                  </a:lnTo>
                  <a:lnTo>
                    <a:pt x="725" y="983"/>
                  </a:lnTo>
                  <a:lnTo>
                    <a:pt x="628" y="1010"/>
                  </a:lnTo>
                  <a:lnTo>
                    <a:pt x="622" y="1005"/>
                  </a:lnTo>
                  <a:lnTo>
                    <a:pt x="608" y="1013"/>
                  </a:lnTo>
                  <a:lnTo>
                    <a:pt x="592" y="1022"/>
                  </a:lnTo>
                  <a:lnTo>
                    <a:pt x="575" y="1027"/>
                  </a:lnTo>
                  <a:lnTo>
                    <a:pt x="558" y="1033"/>
                  </a:lnTo>
                  <a:lnTo>
                    <a:pt x="540" y="1036"/>
                  </a:lnTo>
                  <a:lnTo>
                    <a:pt x="523" y="1042"/>
                  </a:lnTo>
                  <a:lnTo>
                    <a:pt x="506" y="1049"/>
                  </a:lnTo>
                  <a:lnTo>
                    <a:pt x="491" y="1058"/>
                  </a:lnTo>
                  <a:lnTo>
                    <a:pt x="450" y="1074"/>
                  </a:lnTo>
                  <a:lnTo>
                    <a:pt x="409" y="1093"/>
                  </a:lnTo>
                  <a:lnTo>
                    <a:pt x="369" y="1114"/>
                  </a:lnTo>
                  <a:lnTo>
                    <a:pt x="332" y="1138"/>
                  </a:lnTo>
                  <a:lnTo>
                    <a:pt x="293" y="1162"/>
                  </a:lnTo>
                  <a:lnTo>
                    <a:pt x="258" y="1191"/>
                  </a:lnTo>
                  <a:lnTo>
                    <a:pt x="225" y="1223"/>
                  </a:lnTo>
                  <a:lnTo>
                    <a:pt x="196" y="1258"/>
                  </a:lnTo>
                  <a:lnTo>
                    <a:pt x="178" y="1276"/>
                  </a:lnTo>
                  <a:lnTo>
                    <a:pt x="161" y="1294"/>
                  </a:lnTo>
                  <a:lnTo>
                    <a:pt x="143" y="1312"/>
                  </a:lnTo>
                  <a:lnTo>
                    <a:pt x="126" y="1331"/>
                  </a:lnTo>
                  <a:lnTo>
                    <a:pt x="110" y="1349"/>
                  </a:lnTo>
                  <a:lnTo>
                    <a:pt x="98" y="1368"/>
                  </a:lnTo>
                  <a:lnTo>
                    <a:pt x="87" y="1389"/>
                  </a:lnTo>
                  <a:lnTo>
                    <a:pt x="82" y="1414"/>
                  </a:lnTo>
                  <a:lnTo>
                    <a:pt x="70" y="1420"/>
                  </a:lnTo>
                  <a:lnTo>
                    <a:pt x="62" y="1432"/>
                  </a:lnTo>
                  <a:lnTo>
                    <a:pt x="58" y="1438"/>
                  </a:lnTo>
                  <a:lnTo>
                    <a:pt x="55" y="1446"/>
                  </a:lnTo>
                  <a:lnTo>
                    <a:pt x="52" y="1453"/>
                  </a:lnTo>
                  <a:lnTo>
                    <a:pt x="51" y="1460"/>
                  </a:lnTo>
                  <a:lnTo>
                    <a:pt x="61" y="1465"/>
                  </a:lnTo>
                  <a:lnTo>
                    <a:pt x="70" y="1465"/>
                  </a:lnTo>
                  <a:lnTo>
                    <a:pt x="78" y="1460"/>
                  </a:lnTo>
                  <a:lnTo>
                    <a:pt x="85" y="1454"/>
                  </a:lnTo>
                  <a:lnTo>
                    <a:pt x="91" y="1444"/>
                  </a:lnTo>
                  <a:lnTo>
                    <a:pt x="97" y="1435"/>
                  </a:lnTo>
                  <a:lnTo>
                    <a:pt x="104" y="1426"/>
                  </a:lnTo>
                  <a:lnTo>
                    <a:pt x="113" y="1423"/>
                  </a:lnTo>
                  <a:lnTo>
                    <a:pt x="147" y="1384"/>
                  </a:lnTo>
                  <a:lnTo>
                    <a:pt x="180" y="1345"/>
                  </a:lnTo>
                  <a:lnTo>
                    <a:pt x="216" y="1308"/>
                  </a:lnTo>
                  <a:lnTo>
                    <a:pt x="252" y="1271"/>
                  </a:lnTo>
                  <a:lnTo>
                    <a:pt x="288" y="1235"/>
                  </a:lnTo>
                  <a:lnTo>
                    <a:pt x="329" y="1202"/>
                  </a:lnTo>
                  <a:lnTo>
                    <a:pt x="372" y="1171"/>
                  </a:lnTo>
                  <a:lnTo>
                    <a:pt x="418" y="1144"/>
                  </a:lnTo>
                  <a:lnTo>
                    <a:pt x="395" y="1168"/>
                  </a:lnTo>
                  <a:lnTo>
                    <a:pt x="374" y="1195"/>
                  </a:lnTo>
                  <a:lnTo>
                    <a:pt x="355" y="1222"/>
                  </a:lnTo>
                  <a:lnTo>
                    <a:pt x="337" y="1251"/>
                  </a:lnTo>
                  <a:lnTo>
                    <a:pt x="318" y="1278"/>
                  </a:lnTo>
                  <a:lnTo>
                    <a:pt x="301" y="1308"/>
                  </a:lnTo>
                  <a:lnTo>
                    <a:pt x="285" y="1337"/>
                  </a:lnTo>
                  <a:lnTo>
                    <a:pt x="270" y="1366"/>
                  </a:lnTo>
                  <a:lnTo>
                    <a:pt x="257" y="1367"/>
                  </a:lnTo>
                  <a:lnTo>
                    <a:pt x="245" y="1372"/>
                  </a:lnTo>
                  <a:lnTo>
                    <a:pt x="225" y="1386"/>
                  </a:lnTo>
                  <a:lnTo>
                    <a:pt x="206" y="1401"/>
                  </a:lnTo>
                  <a:lnTo>
                    <a:pt x="187" y="1415"/>
                  </a:lnTo>
                  <a:lnTo>
                    <a:pt x="167" y="1430"/>
                  </a:lnTo>
                  <a:lnTo>
                    <a:pt x="147" y="1444"/>
                  </a:lnTo>
                  <a:lnTo>
                    <a:pt x="127" y="1460"/>
                  </a:lnTo>
                  <a:lnTo>
                    <a:pt x="109" y="1476"/>
                  </a:lnTo>
                  <a:lnTo>
                    <a:pt x="91" y="1494"/>
                  </a:lnTo>
                  <a:lnTo>
                    <a:pt x="87" y="1502"/>
                  </a:lnTo>
                  <a:lnTo>
                    <a:pt x="81" y="1511"/>
                  </a:lnTo>
                  <a:lnTo>
                    <a:pt x="75" y="1519"/>
                  </a:lnTo>
                  <a:lnTo>
                    <a:pt x="76" y="1531"/>
                  </a:lnTo>
                  <a:lnTo>
                    <a:pt x="97" y="1537"/>
                  </a:lnTo>
                  <a:lnTo>
                    <a:pt x="115" y="1536"/>
                  </a:lnTo>
                  <a:lnTo>
                    <a:pt x="130" y="1525"/>
                  </a:lnTo>
                  <a:lnTo>
                    <a:pt x="144" y="1512"/>
                  </a:lnTo>
                  <a:lnTo>
                    <a:pt x="158" y="1495"/>
                  </a:lnTo>
                  <a:lnTo>
                    <a:pt x="173" y="1478"/>
                  </a:lnTo>
                  <a:lnTo>
                    <a:pt x="189" y="1464"/>
                  </a:lnTo>
                  <a:lnTo>
                    <a:pt x="210" y="1454"/>
                  </a:lnTo>
                  <a:lnTo>
                    <a:pt x="239" y="1435"/>
                  </a:lnTo>
                  <a:lnTo>
                    <a:pt x="230" y="1450"/>
                  </a:lnTo>
                  <a:lnTo>
                    <a:pt x="223" y="1469"/>
                  </a:lnTo>
                  <a:lnTo>
                    <a:pt x="217" y="1487"/>
                  </a:lnTo>
                  <a:lnTo>
                    <a:pt x="212" y="1506"/>
                  </a:lnTo>
                  <a:lnTo>
                    <a:pt x="207" y="1524"/>
                  </a:lnTo>
                  <a:lnTo>
                    <a:pt x="202" y="1544"/>
                  </a:lnTo>
                  <a:lnTo>
                    <a:pt x="196" y="1563"/>
                  </a:lnTo>
                  <a:lnTo>
                    <a:pt x="190" y="1582"/>
                  </a:lnTo>
                  <a:lnTo>
                    <a:pt x="168" y="1585"/>
                  </a:lnTo>
                  <a:lnTo>
                    <a:pt x="149" y="1591"/>
                  </a:lnTo>
                  <a:lnTo>
                    <a:pt x="130" y="1597"/>
                  </a:lnTo>
                  <a:lnTo>
                    <a:pt x="113" y="1606"/>
                  </a:lnTo>
                  <a:lnTo>
                    <a:pt x="95" y="1615"/>
                  </a:lnTo>
                  <a:lnTo>
                    <a:pt x="79" y="1626"/>
                  </a:lnTo>
                  <a:lnTo>
                    <a:pt x="63" y="1638"/>
                  </a:lnTo>
                  <a:lnTo>
                    <a:pt x="51" y="1650"/>
                  </a:lnTo>
                  <a:lnTo>
                    <a:pt x="34" y="1548"/>
                  </a:lnTo>
                  <a:lnTo>
                    <a:pt x="21" y="1448"/>
                  </a:lnTo>
                  <a:lnTo>
                    <a:pt x="10" y="1344"/>
                  </a:lnTo>
                  <a:lnTo>
                    <a:pt x="4" y="1241"/>
                  </a:lnTo>
                  <a:lnTo>
                    <a:pt x="0" y="1137"/>
                  </a:lnTo>
                  <a:lnTo>
                    <a:pt x="3" y="1034"/>
                  </a:lnTo>
                  <a:lnTo>
                    <a:pt x="10" y="931"/>
                  </a:lnTo>
                  <a:lnTo>
                    <a:pt x="26" y="831"/>
                  </a:lnTo>
                  <a:lnTo>
                    <a:pt x="33" y="805"/>
                  </a:lnTo>
                  <a:lnTo>
                    <a:pt x="43" y="782"/>
                  </a:lnTo>
                  <a:lnTo>
                    <a:pt x="52" y="759"/>
                  </a:lnTo>
                  <a:lnTo>
                    <a:pt x="66" y="737"/>
                  </a:lnTo>
                  <a:lnTo>
                    <a:pt x="78" y="716"/>
                  </a:lnTo>
                  <a:lnTo>
                    <a:pt x="92" y="694"/>
                  </a:lnTo>
                  <a:lnTo>
                    <a:pt x="107" y="672"/>
                  </a:lnTo>
                  <a:lnTo>
                    <a:pt x="122" y="652"/>
                  </a:lnTo>
                  <a:lnTo>
                    <a:pt x="155" y="614"/>
                  </a:lnTo>
                  <a:lnTo>
                    <a:pt x="189" y="578"/>
                  </a:lnTo>
                  <a:lnTo>
                    <a:pt x="224" y="540"/>
                  </a:lnTo>
                  <a:lnTo>
                    <a:pt x="260" y="505"/>
                  </a:lnTo>
                  <a:lnTo>
                    <a:pt x="297" y="470"/>
                  </a:lnTo>
                  <a:lnTo>
                    <a:pt x="335" y="437"/>
                  </a:lnTo>
                  <a:lnTo>
                    <a:pt x="375" y="407"/>
                  </a:lnTo>
                  <a:lnTo>
                    <a:pt x="420" y="382"/>
                  </a:lnTo>
                  <a:lnTo>
                    <a:pt x="489" y="326"/>
                  </a:lnTo>
                  <a:lnTo>
                    <a:pt x="560" y="273"/>
                  </a:lnTo>
                  <a:lnTo>
                    <a:pt x="633" y="221"/>
                  </a:lnTo>
                  <a:lnTo>
                    <a:pt x="708" y="173"/>
                  </a:lnTo>
                  <a:lnTo>
                    <a:pt x="783" y="127"/>
                  </a:lnTo>
                  <a:lnTo>
                    <a:pt x="860" y="88"/>
                  </a:lnTo>
                  <a:lnTo>
                    <a:pt x="940" y="50"/>
                  </a:lnTo>
                  <a:lnTo>
                    <a:pt x="1021" y="17"/>
                  </a:lnTo>
                  <a:lnTo>
                    <a:pt x="1112" y="2"/>
                  </a:lnTo>
                  <a:lnTo>
                    <a:pt x="1203" y="0"/>
                  </a:lnTo>
                  <a:lnTo>
                    <a:pt x="1291" y="11"/>
                  </a:lnTo>
                  <a:lnTo>
                    <a:pt x="1381" y="32"/>
                  </a:lnTo>
                  <a:lnTo>
                    <a:pt x="1468" y="57"/>
                  </a:lnTo>
                  <a:lnTo>
                    <a:pt x="1556" y="88"/>
                  </a:lnTo>
                  <a:lnTo>
                    <a:pt x="1642" y="118"/>
                  </a:lnTo>
                  <a:lnTo>
                    <a:pt x="1729" y="148"/>
                  </a:lnTo>
                  <a:close/>
                </a:path>
              </a:pathLst>
            </a:custGeom>
            <a:solidFill>
              <a:srgbClr val="B33333"/>
            </a:solidFill>
            <a:ln w="9525">
              <a:noFill/>
              <a:round/>
              <a:headEnd/>
              <a:tailEnd/>
            </a:ln>
          </p:spPr>
          <p:txBody>
            <a:bodyPr/>
            <a:lstStyle/>
            <a:p>
              <a:endParaRPr lang="ru-RU"/>
            </a:p>
          </p:txBody>
        </p:sp>
        <p:sp>
          <p:nvSpPr>
            <p:cNvPr id="46100" name="Freeform 20"/>
            <p:cNvSpPr>
              <a:spLocks/>
            </p:cNvSpPr>
            <p:nvPr/>
          </p:nvSpPr>
          <p:spPr bwMode="auto">
            <a:xfrm flipH="1">
              <a:off x="1229" y="2473"/>
              <a:ext cx="613" cy="741"/>
            </a:xfrm>
            <a:custGeom>
              <a:avLst/>
              <a:gdLst>
                <a:gd name="T0" fmla="*/ 481 w 2451"/>
                <a:gd name="T1" fmla="*/ 43 h 2963"/>
                <a:gd name="T2" fmla="*/ 507 w 2451"/>
                <a:gd name="T3" fmla="*/ 111 h 2963"/>
                <a:gd name="T4" fmla="*/ 558 w 2451"/>
                <a:gd name="T5" fmla="*/ 191 h 2963"/>
                <a:gd name="T6" fmla="*/ 574 w 2451"/>
                <a:gd name="T7" fmla="*/ 294 h 2963"/>
                <a:gd name="T8" fmla="*/ 588 w 2451"/>
                <a:gd name="T9" fmla="*/ 358 h 2963"/>
                <a:gd name="T10" fmla="*/ 602 w 2451"/>
                <a:gd name="T11" fmla="*/ 402 h 2963"/>
                <a:gd name="T12" fmla="*/ 583 w 2451"/>
                <a:gd name="T13" fmla="*/ 433 h 2963"/>
                <a:gd name="T14" fmla="*/ 559 w 2451"/>
                <a:gd name="T15" fmla="*/ 453 h 2963"/>
                <a:gd name="T16" fmla="*/ 541 w 2451"/>
                <a:gd name="T17" fmla="*/ 480 h 2963"/>
                <a:gd name="T18" fmla="*/ 521 w 2451"/>
                <a:gd name="T19" fmla="*/ 508 h 2963"/>
                <a:gd name="T20" fmla="*/ 492 w 2451"/>
                <a:gd name="T21" fmla="*/ 546 h 2963"/>
                <a:gd name="T22" fmla="*/ 498 w 2451"/>
                <a:gd name="T23" fmla="*/ 592 h 2963"/>
                <a:gd name="T24" fmla="*/ 514 w 2451"/>
                <a:gd name="T25" fmla="*/ 616 h 2963"/>
                <a:gd name="T26" fmla="*/ 513 w 2451"/>
                <a:gd name="T27" fmla="*/ 635 h 2963"/>
                <a:gd name="T28" fmla="*/ 520 w 2451"/>
                <a:gd name="T29" fmla="*/ 652 h 2963"/>
                <a:gd name="T30" fmla="*/ 551 w 2451"/>
                <a:gd name="T31" fmla="*/ 665 h 2963"/>
                <a:gd name="T32" fmla="*/ 508 w 2451"/>
                <a:gd name="T33" fmla="*/ 698 h 2963"/>
                <a:gd name="T34" fmla="*/ 433 w 2451"/>
                <a:gd name="T35" fmla="*/ 734 h 2963"/>
                <a:gd name="T36" fmla="*/ 381 w 2451"/>
                <a:gd name="T37" fmla="*/ 741 h 2963"/>
                <a:gd name="T38" fmla="*/ 332 w 2451"/>
                <a:gd name="T39" fmla="*/ 734 h 2963"/>
                <a:gd name="T40" fmla="*/ 313 w 2451"/>
                <a:gd name="T41" fmla="*/ 720 h 2963"/>
                <a:gd name="T42" fmla="*/ 311 w 2451"/>
                <a:gd name="T43" fmla="*/ 710 h 2963"/>
                <a:gd name="T44" fmla="*/ 342 w 2451"/>
                <a:gd name="T45" fmla="*/ 711 h 2963"/>
                <a:gd name="T46" fmla="*/ 427 w 2451"/>
                <a:gd name="T47" fmla="*/ 681 h 2963"/>
                <a:gd name="T48" fmla="*/ 475 w 2451"/>
                <a:gd name="T49" fmla="*/ 645 h 2963"/>
                <a:gd name="T50" fmla="*/ 484 w 2451"/>
                <a:gd name="T51" fmla="*/ 633 h 2963"/>
                <a:gd name="T52" fmla="*/ 473 w 2451"/>
                <a:gd name="T53" fmla="*/ 623 h 2963"/>
                <a:gd name="T54" fmla="*/ 404 w 2451"/>
                <a:gd name="T55" fmla="*/ 678 h 2963"/>
                <a:gd name="T56" fmla="*/ 342 w 2451"/>
                <a:gd name="T57" fmla="*/ 699 h 2963"/>
                <a:gd name="T58" fmla="*/ 299 w 2451"/>
                <a:gd name="T59" fmla="*/ 697 h 2963"/>
                <a:gd name="T60" fmla="*/ 286 w 2451"/>
                <a:gd name="T61" fmla="*/ 695 h 2963"/>
                <a:gd name="T62" fmla="*/ 272 w 2451"/>
                <a:gd name="T63" fmla="*/ 689 h 2963"/>
                <a:gd name="T64" fmla="*/ 252 w 2451"/>
                <a:gd name="T65" fmla="*/ 687 h 2963"/>
                <a:gd name="T66" fmla="*/ 223 w 2451"/>
                <a:gd name="T67" fmla="*/ 659 h 2963"/>
                <a:gd name="T68" fmla="*/ 199 w 2451"/>
                <a:gd name="T69" fmla="*/ 655 h 2963"/>
                <a:gd name="T70" fmla="*/ 195 w 2451"/>
                <a:gd name="T71" fmla="*/ 639 h 2963"/>
                <a:gd name="T72" fmla="*/ 210 w 2451"/>
                <a:gd name="T73" fmla="*/ 582 h 2963"/>
                <a:gd name="T74" fmla="*/ 214 w 2451"/>
                <a:gd name="T75" fmla="*/ 550 h 2963"/>
                <a:gd name="T76" fmla="*/ 225 w 2451"/>
                <a:gd name="T77" fmla="*/ 541 h 2963"/>
                <a:gd name="T78" fmla="*/ 238 w 2451"/>
                <a:gd name="T79" fmla="*/ 537 h 2963"/>
                <a:gd name="T80" fmla="*/ 226 w 2451"/>
                <a:gd name="T81" fmla="*/ 529 h 2963"/>
                <a:gd name="T82" fmla="*/ 208 w 2451"/>
                <a:gd name="T83" fmla="*/ 518 h 2963"/>
                <a:gd name="T84" fmla="*/ 178 w 2451"/>
                <a:gd name="T85" fmla="*/ 488 h 2963"/>
                <a:gd name="T86" fmla="*/ 155 w 2451"/>
                <a:gd name="T87" fmla="*/ 487 h 2963"/>
                <a:gd name="T88" fmla="*/ 140 w 2451"/>
                <a:gd name="T89" fmla="*/ 490 h 2963"/>
                <a:gd name="T90" fmla="*/ 133 w 2451"/>
                <a:gd name="T91" fmla="*/ 498 h 2963"/>
                <a:gd name="T92" fmla="*/ 127 w 2451"/>
                <a:gd name="T93" fmla="*/ 518 h 2963"/>
                <a:gd name="T94" fmla="*/ 114 w 2451"/>
                <a:gd name="T95" fmla="*/ 581 h 2963"/>
                <a:gd name="T96" fmla="*/ 97 w 2451"/>
                <a:gd name="T97" fmla="*/ 567 h 2963"/>
                <a:gd name="T98" fmla="*/ 43 w 2451"/>
                <a:gd name="T99" fmla="*/ 519 h 2963"/>
                <a:gd name="T100" fmla="*/ 0 w 2451"/>
                <a:gd name="T101" fmla="*/ 411 h 2963"/>
                <a:gd name="T102" fmla="*/ 55 w 2451"/>
                <a:gd name="T103" fmla="*/ 271 h 2963"/>
                <a:gd name="T104" fmla="*/ 89 w 2451"/>
                <a:gd name="T105" fmla="*/ 211 h 2963"/>
                <a:gd name="T106" fmla="*/ 112 w 2451"/>
                <a:gd name="T107" fmla="*/ 149 h 2963"/>
                <a:gd name="T108" fmla="*/ 153 w 2451"/>
                <a:gd name="T109" fmla="*/ 93 h 2963"/>
                <a:gd name="T110" fmla="*/ 163 w 2451"/>
                <a:gd name="T111" fmla="*/ 84 h 2963"/>
                <a:gd name="T112" fmla="*/ 186 w 2451"/>
                <a:gd name="T113" fmla="*/ 76 h 2963"/>
                <a:gd name="T114" fmla="*/ 221 w 2451"/>
                <a:gd name="T115" fmla="*/ 71 h 2963"/>
                <a:gd name="T116" fmla="*/ 351 w 2451"/>
                <a:gd name="T117" fmla="*/ 46 h 2963"/>
                <a:gd name="T118" fmla="*/ 445 w 2451"/>
                <a:gd name="T119" fmla="*/ 16 h 29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51"/>
                <a:gd name="T181" fmla="*/ 0 h 2963"/>
                <a:gd name="T182" fmla="*/ 2451 w 2451"/>
                <a:gd name="T183" fmla="*/ 2963 h 29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51" h="2963">
                  <a:moveTo>
                    <a:pt x="1925" y="0"/>
                  </a:moveTo>
                  <a:lnTo>
                    <a:pt x="1923" y="33"/>
                  </a:lnTo>
                  <a:lnTo>
                    <a:pt x="1923" y="68"/>
                  </a:lnTo>
                  <a:lnTo>
                    <a:pt x="1922" y="102"/>
                  </a:lnTo>
                  <a:lnTo>
                    <a:pt x="1923" y="137"/>
                  </a:lnTo>
                  <a:lnTo>
                    <a:pt x="1925" y="170"/>
                  </a:lnTo>
                  <a:lnTo>
                    <a:pt x="1929" y="204"/>
                  </a:lnTo>
                  <a:lnTo>
                    <a:pt x="1935" y="237"/>
                  </a:lnTo>
                  <a:lnTo>
                    <a:pt x="1946" y="270"/>
                  </a:lnTo>
                  <a:lnTo>
                    <a:pt x="1968" y="330"/>
                  </a:lnTo>
                  <a:lnTo>
                    <a:pt x="1996" y="388"/>
                  </a:lnTo>
                  <a:lnTo>
                    <a:pt x="2029" y="443"/>
                  </a:lnTo>
                  <a:lnTo>
                    <a:pt x="2065" y="496"/>
                  </a:lnTo>
                  <a:lnTo>
                    <a:pt x="2102" y="546"/>
                  </a:lnTo>
                  <a:lnTo>
                    <a:pt x="2145" y="595"/>
                  </a:lnTo>
                  <a:lnTo>
                    <a:pt x="2190" y="643"/>
                  </a:lnTo>
                  <a:lnTo>
                    <a:pt x="2237" y="691"/>
                  </a:lnTo>
                  <a:lnTo>
                    <a:pt x="2233" y="762"/>
                  </a:lnTo>
                  <a:lnTo>
                    <a:pt x="2236" y="834"/>
                  </a:lnTo>
                  <a:lnTo>
                    <a:pt x="2242" y="903"/>
                  </a:lnTo>
                  <a:lnTo>
                    <a:pt x="2251" y="973"/>
                  </a:lnTo>
                  <a:lnTo>
                    <a:pt x="2263" y="1041"/>
                  </a:lnTo>
                  <a:lnTo>
                    <a:pt x="2279" y="1108"/>
                  </a:lnTo>
                  <a:lnTo>
                    <a:pt x="2296" y="1174"/>
                  </a:lnTo>
                  <a:lnTo>
                    <a:pt x="2317" y="1240"/>
                  </a:lnTo>
                  <a:lnTo>
                    <a:pt x="2329" y="1257"/>
                  </a:lnTo>
                  <a:lnTo>
                    <a:pt x="2323" y="1303"/>
                  </a:lnTo>
                  <a:lnTo>
                    <a:pt x="2326" y="1348"/>
                  </a:lnTo>
                  <a:lnTo>
                    <a:pt x="2335" y="1392"/>
                  </a:lnTo>
                  <a:lnTo>
                    <a:pt x="2352" y="1433"/>
                  </a:lnTo>
                  <a:lnTo>
                    <a:pt x="2371" y="1472"/>
                  </a:lnTo>
                  <a:lnTo>
                    <a:pt x="2395" y="1510"/>
                  </a:lnTo>
                  <a:lnTo>
                    <a:pt x="2422" y="1547"/>
                  </a:lnTo>
                  <a:lnTo>
                    <a:pt x="2451" y="1583"/>
                  </a:lnTo>
                  <a:lnTo>
                    <a:pt x="2428" y="1593"/>
                  </a:lnTo>
                  <a:lnTo>
                    <a:pt x="2407" y="1607"/>
                  </a:lnTo>
                  <a:lnTo>
                    <a:pt x="2388" y="1623"/>
                  </a:lnTo>
                  <a:lnTo>
                    <a:pt x="2372" y="1642"/>
                  </a:lnTo>
                  <a:lnTo>
                    <a:pt x="2357" y="1662"/>
                  </a:lnTo>
                  <a:lnTo>
                    <a:pt x="2346" y="1683"/>
                  </a:lnTo>
                  <a:lnTo>
                    <a:pt x="2337" y="1706"/>
                  </a:lnTo>
                  <a:lnTo>
                    <a:pt x="2331" y="1731"/>
                  </a:lnTo>
                  <a:lnTo>
                    <a:pt x="2325" y="1754"/>
                  </a:lnTo>
                  <a:lnTo>
                    <a:pt x="2314" y="1771"/>
                  </a:lnTo>
                  <a:lnTo>
                    <a:pt x="2297" y="1783"/>
                  </a:lnTo>
                  <a:lnTo>
                    <a:pt x="2279" y="1792"/>
                  </a:lnTo>
                  <a:lnTo>
                    <a:pt x="2257" y="1801"/>
                  </a:lnTo>
                  <a:lnTo>
                    <a:pt x="2237" y="1810"/>
                  </a:lnTo>
                  <a:lnTo>
                    <a:pt x="2219" y="1823"/>
                  </a:lnTo>
                  <a:lnTo>
                    <a:pt x="2205" y="1841"/>
                  </a:lnTo>
                  <a:lnTo>
                    <a:pt x="2190" y="1858"/>
                  </a:lnTo>
                  <a:lnTo>
                    <a:pt x="2179" y="1876"/>
                  </a:lnTo>
                  <a:lnTo>
                    <a:pt x="2169" y="1896"/>
                  </a:lnTo>
                  <a:lnTo>
                    <a:pt x="2164" y="1918"/>
                  </a:lnTo>
                  <a:lnTo>
                    <a:pt x="2157" y="1939"/>
                  </a:lnTo>
                  <a:lnTo>
                    <a:pt x="2152" y="1961"/>
                  </a:lnTo>
                  <a:lnTo>
                    <a:pt x="2146" y="1982"/>
                  </a:lnTo>
                  <a:lnTo>
                    <a:pt x="2140" y="2004"/>
                  </a:lnTo>
                  <a:lnTo>
                    <a:pt x="2111" y="2015"/>
                  </a:lnTo>
                  <a:lnTo>
                    <a:pt x="2084" y="2032"/>
                  </a:lnTo>
                  <a:lnTo>
                    <a:pt x="2058" y="2051"/>
                  </a:lnTo>
                  <a:lnTo>
                    <a:pt x="2033" y="2076"/>
                  </a:lnTo>
                  <a:lnTo>
                    <a:pt x="2010" y="2100"/>
                  </a:lnTo>
                  <a:lnTo>
                    <a:pt x="1992" y="2126"/>
                  </a:lnTo>
                  <a:lnTo>
                    <a:pt x="1977" y="2154"/>
                  </a:lnTo>
                  <a:lnTo>
                    <a:pt x="1967" y="2183"/>
                  </a:lnTo>
                  <a:lnTo>
                    <a:pt x="1962" y="2215"/>
                  </a:lnTo>
                  <a:lnTo>
                    <a:pt x="1962" y="2246"/>
                  </a:lnTo>
                  <a:lnTo>
                    <a:pt x="1963" y="2278"/>
                  </a:lnTo>
                  <a:lnTo>
                    <a:pt x="1969" y="2309"/>
                  </a:lnTo>
                  <a:lnTo>
                    <a:pt x="1978" y="2337"/>
                  </a:lnTo>
                  <a:lnTo>
                    <a:pt x="1990" y="2366"/>
                  </a:lnTo>
                  <a:lnTo>
                    <a:pt x="2004" y="2391"/>
                  </a:lnTo>
                  <a:lnTo>
                    <a:pt x="2026" y="2417"/>
                  </a:lnTo>
                  <a:lnTo>
                    <a:pt x="2032" y="2428"/>
                  </a:lnTo>
                  <a:lnTo>
                    <a:pt x="2040" y="2439"/>
                  </a:lnTo>
                  <a:lnTo>
                    <a:pt x="2047" y="2449"/>
                  </a:lnTo>
                  <a:lnTo>
                    <a:pt x="2054" y="2463"/>
                  </a:lnTo>
                  <a:lnTo>
                    <a:pt x="2058" y="2474"/>
                  </a:lnTo>
                  <a:lnTo>
                    <a:pt x="2060" y="2488"/>
                  </a:lnTo>
                  <a:lnTo>
                    <a:pt x="2059" y="2502"/>
                  </a:lnTo>
                  <a:lnTo>
                    <a:pt x="2055" y="2518"/>
                  </a:lnTo>
                  <a:lnTo>
                    <a:pt x="2053" y="2529"/>
                  </a:lnTo>
                  <a:lnTo>
                    <a:pt x="2052" y="2541"/>
                  </a:lnTo>
                  <a:lnTo>
                    <a:pt x="2052" y="2555"/>
                  </a:lnTo>
                  <a:lnTo>
                    <a:pt x="2053" y="2568"/>
                  </a:lnTo>
                  <a:lnTo>
                    <a:pt x="2055" y="2579"/>
                  </a:lnTo>
                  <a:lnTo>
                    <a:pt x="2061" y="2591"/>
                  </a:lnTo>
                  <a:lnTo>
                    <a:pt x="2069" y="2601"/>
                  </a:lnTo>
                  <a:lnTo>
                    <a:pt x="2081" y="2609"/>
                  </a:lnTo>
                  <a:lnTo>
                    <a:pt x="2098" y="2620"/>
                  </a:lnTo>
                  <a:lnTo>
                    <a:pt x="2117" y="2631"/>
                  </a:lnTo>
                  <a:lnTo>
                    <a:pt x="2138" y="2641"/>
                  </a:lnTo>
                  <a:lnTo>
                    <a:pt x="2159" y="2649"/>
                  </a:lnTo>
                  <a:lnTo>
                    <a:pt x="2180" y="2654"/>
                  </a:lnTo>
                  <a:lnTo>
                    <a:pt x="2203" y="2658"/>
                  </a:lnTo>
                  <a:lnTo>
                    <a:pt x="2225" y="2656"/>
                  </a:lnTo>
                  <a:lnTo>
                    <a:pt x="2249" y="2653"/>
                  </a:lnTo>
                  <a:lnTo>
                    <a:pt x="2197" y="2690"/>
                  </a:lnTo>
                  <a:lnTo>
                    <a:pt x="2144" y="2725"/>
                  </a:lnTo>
                  <a:lnTo>
                    <a:pt x="2087" y="2758"/>
                  </a:lnTo>
                  <a:lnTo>
                    <a:pt x="2030" y="2791"/>
                  </a:lnTo>
                  <a:lnTo>
                    <a:pt x="1971" y="2821"/>
                  </a:lnTo>
                  <a:lnTo>
                    <a:pt x="1914" y="2854"/>
                  </a:lnTo>
                  <a:lnTo>
                    <a:pt x="1856" y="2885"/>
                  </a:lnTo>
                  <a:lnTo>
                    <a:pt x="1802" y="2920"/>
                  </a:lnTo>
                  <a:lnTo>
                    <a:pt x="1767" y="2928"/>
                  </a:lnTo>
                  <a:lnTo>
                    <a:pt x="1733" y="2936"/>
                  </a:lnTo>
                  <a:lnTo>
                    <a:pt x="1698" y="2941"/>
                  </a:lnTo>
                  <a:lnTo>
                    <a:pt x="1664" y="2946"/>
                  </a:lnTo>
                  <a:lnTo>
                    <a:pt x="1629" y="2949"/>
                  </a:lnTo>
                  <a:lnTo>
                    <a:pt x="1594" y="2953"/>
                  </a:lnTo>
                  <a:lnTo>
                    <a:pt x="1559" y="2957"/>
                  </a:lnTo>
                  <a:lnTo>
                    <a:pt x="1525" y="2963"/>
                  </a:lnTo>
                  <a:lnTo>
                    <a:pt x="1493" y="2958"/>
                  </a:lnTo>
                  <a:lnTo>
                    <a:pt x="1460" y="2955"/>
                  </a:lnTo>
                  <a:lnTo>
                    <a:pt x="1426" y="2952"/>
                  </a:lnTo>
                  <a:lnTo>
                    <a:pt x="1393" y="2949"/>
                  </a:lnTo>
                  <a:lnTo>
                    <a:pt x="1361" y="2943"/>
                  </a:lnTo>
                  <a:lnTo>
                    <a:pt x="1329" y="2936"/>
                  </a:lnTo>
                  <a:lnTo>
                    <a:pt x="1298" y="2923"/>
                  </a:lnTo>
                  <a:lnTo>
                    <a:pt x="1270" y="2906"/>
                  </a:lnTo>
                  <a:lnTo>
                    <a:pt x="1256" y="2906"/>
                  </a:lnTo>
                  <a:lnTo>
                    <a:pt x="1254" y="2896"/>
                  </a:lnTo>
                  <a:lnTo>
                    <a:pt x="1253" y="2888"/>
                  </a:lnTo>
                  <a:lnTo>
                    <a:pt x="1251" y="2880"/>
                  </a:lnTo>
                  <a:lnTo>
                    <a:pt x="1248" y="2873"/>
                  </a:lnTo>
                  <a:lnTo>
                    <a:pt x="1243" y="2865"/>
                  </a:lnTo>
                  <a:lnTo>
                    <a:pt x="1239" y="2857"/>
                  </a:lnTo>
                  <a:lnTo>
                    <a:pt x="1233" y="2850"/>
                  </a:lnTo>
                  <a:lnTo>
                    <a:pt x="1228" y="2843"/>
                  </a:lnTo>
                  <a:lnTo>
                    <a:pt x="1242" y="2839"/>
                  </a:lnTo>
                  <a:lnTo>
                    <a:pt x="1260" y="2839"/>
                  </a:lnTo>
                  <a:lnTo>
                    <a:pt x="1280" y="2840"/>
                  </a:lnTo>
                  <a:lnTo>
                    <a:pt x="1301" y="2844"/>
                  </a:lnTo>
                  <a:lnTo>
                    <a:pt x="1323" y="2845"/>
                  </a:lnTo>
                  <a:lnTo>
                    <a:pt x="1345" y="2846"/>
                  </a:lnTo>
                  <a:lnTo>
                    <a:pt x="1366" y="2845"/>
                  </a:lnTo>
                  <a:lnTo>
                    <a:pt x="1386" y="2843"/>
                  </a:lnTo>
                  <a:lnTo>
                    <a:pt x="1452" y="2827"/>
                  </a:lnTo>
                  <a:lnTo>
                    <a:pt x="1518" y="2808"/>
                  </a:lnTo>
                  <a:lnTo>
                    <a:pt x="1582" y="2782"/>
                  </a:lnTo>
                  <a:lnTo>
                    <a:pt x="1646" y="2754"/>
                  </a:lnTo>
                  <a:lnTo>
                    <a:pt x="1707" y="2722"/>
                  </a:lnTo>
                  <a:lnTo>
                    <a:pt x="1767" y="2687"/>
                  </a:lnTo>
                  <a:lnTo>
                    <a:pt x="1824" y="2647"/>
                  </a:lnTo>
                  <a:lnTo>
                    <a:pt x="1881" y="2604"/>
                  </a:lnTo>
                  <a:lnTo>
                    <a:pt x="1887" y="2596"/>
                  </a:lnTo>
                  <a:lnTo>
                    <a:pt x="1894" y="2589"/>
                  </a:lnTo>
                  <a:lnTo>
                    <a:pt x="1900" y="2579"/>
                  </a:lnTo>
                  <a:lnTo>
                    <a:pt x="1906" y="2569"/>
                  </a:lnTo>
                  <a:lnTo>
                    <a:pt x="1911" y="2560"/>
                  </a:lnTo>
                  <a:lnTo>
                    <a:pt x="1917" y="2551"/>
                  </a:lnTo>
                  <a:lnTo>
                    <a:pt x="1925" y="2544"/>
                  </a:lnTo>
                  <a:lnTo>
                    <a:pt x="1935" y="2539"/>
                  </a:lnTo>
                  <a:lnTo>
                    <a:pt x="1937" y="2531"/>
                  </a:lnTo>
                  <a:lnTo>
                    <a:pt x="1937" y="2523"/>
                  </a:lnTo>
                  <a:lnTo>
                    <a:pt x="1934" y="2517"/>
                  </a:lnTo>
                  <a:lnTo>
                    <a:pt x="1932" y="2512"/>
                  </a:lnTo>
                  <a:lnTo>
                    <a:pt x="1922" y="2503"/>
                  </a:lnTo>
                  <a:lnTo>
                    <a:pt x="1912" y="2493"/>
                  </a:lnTo>
                  <a:lnTo>
                    <a:pt x="1893" y="2493"/>
                  </a:lnTo>
                  <a:lnTo>
                    <a:pt x="1858" y="2544"/>
                  </a:lnTo>
                  <a:lnTo>
                    <a:pt x="1817" y="2587"/>
                  </a:lnTo>
                  <a:lnTo>
                    <a:pt x="1771" y="2624"/>
                  </a:lnTo>
                  <a:lnTo>
                    <a:pt x="1723" y="2658"/>
                  </a:lnTo>
                  <a:lnTo>
                    <a:pt x="1669" y="2686"/>
                  </a:lnTo>
                  <a:lnTo>
                    <a:pt x="1617" y="2711"/>
                  </a:lnTo>
                  <a:lnTo>
                    <a:pt x="1563" y="2735"/>
                  </a:lnTo>
                  <a:lnTo>
                    <a:pt x="1512" y="2761"/>
                  </a:lnTo>
                  <a:lnTo>
                    <a:pt x="1476" y="2773"/>
                  </a:lnTo>
                  <a:lnTo>
                    <a:pt x="1439" y="2784"/>
                  </a:lnTo>
                  <a:lnTo>
                    <a:pt x="1403" y="2790"/>
                  </a:lnTo>
                  <a:lnTo>
                    <a:pt x="1367" y="2794"/>
                  </a:lnTo>
                  <a:lnTo>
                    <a:pt x="1329" y="2794"/>
                  </a:lnTo>
                  <a:lnTo>
                    <a:pt x="1292" y="2796"/>
                  </a:lnTo>
                  <a:lnTo>
                    <a:pt x="1253" y="2794"/>
                  </a:lnTo>
                  <a:lnTo>
                    <a:pt x="1216" y="2794"/>
                  </a:lnTo>
                  <a:lnTo>
                    <a:pt x="1205" y="2791"/>
                  </a:lnTo>
                  <a:lnTo>
                    <a:pt x="1195" y="2787"/>
                  </a:lnTo>
                  <a:lnTo>
                    <a:pt x="1184" y="2785"/>
                  </a:lnTo>
                  <a:lnTo>
                    <a:pt x="1173" y="2784"/>
                  </a:lnTo>
                  <a:lnTo>
                    <a:pt x="1165" y="2784"/>
                  </a:lnTo>
                  <a:lnTo>
                    <a:pt x="1158" y="2785"/>
                  </a:lnTo>
                  <a:lnTo>
                    <a:pt x="1150" y="2781"/>
                  </a:lnTo>
                  <a:lnTo>
                    <a:pt x="1143" y="2779"/>
                  </a:lnTo>
                  <a:lnTo>
                    <a:pt x="1135" y="2774"/>
                  </a:lnTo>
                  <a:lnTo>
                    <a:pt x="1127" y="2770"/>
                  </a:lnTo>
                  <a:lnTo>
                    <a:pt x="1120" y="2765"/>
                  </a:lnTo>
                  <a:lnTo>
                    <a:pt x="1113" y="2763"/>
                  </a:lnTo>
                  <a:lnTo>
                    <a:pt x="1099" y="2758"/>
                  </a:lnTo>
                  <a:lnTo>
                    <a:pt x="1086" y="2754"/>
                  </a:lnTo>
                  <a:lnTo>
                    <a:pt x="1073" y="2751"/>
                  </a:lnTo>
                  <a:lnTo>
                    <a:pt x="1061" y="2747"/>
                  </a:lnTo>
                  <a:lnTo>
                    <a:pt x="1047" y="2744"/>
                  </a:lnTo>
                  <a:lnTo>
                    <a:pt x="1034" y="2742"/>
                  </a:lnTo>
                  <a:lnTo>
                    <a:pt x="1021" y="2742"/>
                  </a:lnTo>
                  <a:lnTo>
                    <a:pt x="1007" y="2746"/>
                  </a:lnTo>
                  <a:lnTo>
                    <a:pt x="991" y="2721"/>
                  </a:lnTo>
                  <a:lnTo>
                    <a:pt x="974" y="2700"/>
                  </a:lnTo>
                  <a:lnTo>
                    <a:pt x="954" y="2679"/>
                  </a:lnTo>
                  <a:lnTo>
                    <a:pt x="935" y="2663"/>
                  </a:lnTo>
                  <a:lnTo>
                    <a:pt x="912" y="2647"/>
                  </a:lnTo>
                  <a:lnTo>
                    <a:pt x="890" y="2636"/>
                  </a:lnTo>
                  <a:lnTo>
                    <a:pt x="866" y="2627"/>
                  </a:lnTo>
                  <a:lnTo>
                    <a:pt x="843" y="2624"/>
                  </a:lnTo>
                  <a:lnTo>
                    <a:pt x="832" y="2619"/>
                  </a:lnTo>
                  <a:lnTo>
                    <a:pt x="821" y="2618"/>
                  </a:lnTo>
                  <a:lnTo>
                    <a:pt x="809" y="2618"/>
                  </a:lnTo>
                  <a:lnTo>
                    <a:pt x="797" y="2619"/>
                  </a:lnTo>
                  <a:lnTo>
                    <a:pt x="785" y="2620"/>
                  </a:lnTo>
                  <a:lnTo>
                    <a:pt x="774" y="2623"/>
                  </a:lnTo>
                  <a:lnTo>
                    <a:pt x="763" y="2626"/>
                  </a:lnTo>
                  <a:lnTo>
                    <a:pt x="755" y="2630"/>
                  </a:lnTo>
                  <a:lnTo>
                    <a:pt x="766" y="2594"/>
                  </a:lnTo>
                  <a:lnTo>
                    <a:pt x="778" y="2557"/>
                  </a:lnTo>
                  <a:lnTo>
                    <a:pt x="787" y="2518"/>
                  </a:lnTo>
                  <a:lnTo>
                    <a:pt x="797" y="2481"/>
                  </a:lnTo>
                  <a:lnTo>
                    <a:pt x="805" y="2441"/>
                  </a:lnTo>
                  <a:lnTo>
                    <a:pt x="815" y="2402"/>
                  </a:lnTo>
                  <a:lnTo>
                    <a:pt x="826" y="2365"/>
                  </a:lnTo>
                  <a:lnTo>
                    <a:pt x="841" y="2328"/>
                  </a:lnTo>
                  <a:lnTo>
                    <a:pt x="847" y="2308"/>
                  </a:lnTo>
                  <a:lnTo>
                    <a:pt x="853" y="2287"/>
                  </a:lnTo>
                  <a:lnTo>
                    <a:pt x="855" y="2266"/>
                  </a:lnTo>
                  <a:lnTo>
                    <a:pt x="857" y="2244"/>
                  </a:lnTo>
                  <a:lnTo>
                    <a:pt x="856" y="2221"/>
                  </a:lnTo>
                  <a:lnTo>
                    <a:pt x="856" y="2199"/>
                  </a:lnTo>
                  <a:lnTo>
                    <a:pt x="855" y="2177"/>
                  </a:lnTo>
                  <a:lnTo>
                    <a:pt x="854" y="2158"/>
                  </a:lnTo>
                  <a:lnTo>
                    <a:pt x="865" y="2157"/>
                  </a:lnTo>
                  <a:lnTo>
                    <a:pt x="877" y="2158"/>
                  </a:lnTo>
                  <a:lnTo>
                    <a:pt x="889" y="2160"/>
                  </a:lnTo>
                  <a:lnTo>
                    <a:pt x="901" y="2164"/>
                  </a:lnTo>
                  <a:lnTo>
                    <a:pt x="912" y="2165"/>
                  </a:lnTo>
                  <a:lnTo>
                    <a:pt x="924" y="2165"/>
                  </a:lnTo>
                  <a:lnTo>
                    <a:pt x="935" y="2164"/>
                  </a:lnTo>
                  <a:lnTo>
                    <a:pt x="946" y="2160"/>
                  </a:lnTo>
                  <a:lnTo>
                    <a:pt x="947" y="2153"/>
                  </a:lnTo>
                  <a:lnTo>
                    <a:pt x="952" y="2148"/>
                  </a:lnTo>
                  <a:lnTo>
                    <a:pt x="954" y="2141"/>
                  </a:lnTo>
                  <a:lnTo>
                    <a:pt x="954" y="2135"/>
                  </a:lnTo>
                  <a:lnTo>
                    <a:pt x="942" y="2123"/>
                  </a:lnTo>
                  <a:lnTo>
                    <a:pt x="929" y="2119"/>
                  </a:lnTo>
                  <a:lnTo>
                    <a:pt x="916" y="2117"/>
                  </a:lnTo>
                  <a:lnTo>
                    <a:pt x="902" y="2115"/>
                  </a:lnTo>
                  <a:lnTo>
                    <a:pt x="890" y="2114"/>
                  </a:lnTo>
                  <a:lnTo>
                    <a:pt x="877" y="2111"/>
                  </a:lnTo>
                  <a:lnTo>
                    <a:pt x="865" y="2108"/>
                  </a:lnTo>
                  <a:lnTo>
                    <a:pt x="854" y="2103"/>
                  </a:lnTo>
                  <a:lnTo>
                    <a:pt x="843" y="2097"/>
                  </a:lnTo>
                  <a:lnTo>
                    <a:pt x="830" y="2073"/>
                  </a:lnTo>
                  <a:lnTo>
                    <a:pt x="816" y="2049"/>
                  </a:lnTo>
                  <a:lnTo>
                    <a:pt x="799" y="2025"/>
                  </a:lnTo>
                  <a:lnTo>
                    <a:pt x="781" y="2004"/>
                  </a:lnTo>
                  <a:lnTo>
                    <a:pt x="759" y="1984"/>
                  </a:lnTo>
                  <a:lnTo>
                    <a:pt x="738" y="1967"/>
                  </a:lnTo>
                  <a:lnTo>
                    <a:pt x="712" y="1952"/>
                  </a:lnTo>
                  <a:lnTo>
                    <a:pt x="687" y="1944"/>
                  </a:lnTo>
                  <a:lnTo>
                    <a:pt x="672" y="1940"/>
                  </a:lnTo>
                  <a:lnTo>
                    <a:pt x="658" y="1940"/>
                  </a:lnTo>
                  <a:lnTo>
                    <a:pt x="645" y="1941"/>
                  </a:lnTo>
                  <a:lnTo>
                    <a:pt x="632" y="1945"/>
                  </a:lnTo>
                  <a:lnTo>
                    <a:pt x="619" y="1947"/>
                  </a:lnTo>
                  <a:lnTo>
                    <a:pt x="607" y="1950"/>
                  </a:lnTo>
                  <a:lnTo>
                    <a:pt x="594" y="1951"/>
                  </a:lnTo>
                  <a:lnTo>
                    <a:pt x="582" y="1952"/>
                  </a:lnTo>
                  <a:lnTo>
                    <a:pt x="573" y="1956"/>
                  </a:lnTo>
                  <a:lnTo>
                    <a:pt x="566" y="1958"/>
                  </a:lnTo>
                  <a:lnTo>
                    <a:pt x="559" y="1959"/>
                  </a:lnTo>
                  <a:lnTo>
                    <a:pt x="551" y="1961"/>
                  </a:lnTo>
                  <a:lnTo>
                    <a:pt x="544" y="1962"/>
                  </a:lnTo>
                  <a:lnTo>
                    <a:pt x="538" y="1967"/>
                  </a:lnTo>
                  <a:lnTo>
                    <a:pt x="534" y="1973"/>
                  </a:lnTo>
                  <a:lnTo>
                    <a:pt x="533" y="1984"/>
                  </a:lnTo>
                  <a:lnTo>
                    <a:pt x="533" y="1990"/>
                  </a:lnTo>
                  <a:lnTo>
                    <a:pt x="533" y="1996"/>
                  </a:lnTo>
                  <a:lnTo>
                    <a:pt x="530" y="2002"/>
                  </a:lnTo>
                  <a:lnTo>
                    <a:pt x="527" y="2008"/>
                  </a:lnTo>
                  <a:lnTo>
                    <a:pt x="520" y="2017"/>
                  </a:lnTo>
                  <a:lnTo>
                    <a:pt x="516" y="2030"/>
                  </a:lnTo>
                  <a:lnTo>
                    <a:pt x="508" y="2072"/>
                  </a:lnTo>
                  <a:lnTo>
                    <a:pt x="501" y="2114"/>
                  </a:lnTo>
                  <a:lnTo>
                    <a:pt x="493" y="2157"/>
                  </a:lnTo>
                  <a:lnTo>
                    <a:pt x="486" y="2200"/>
                  </a:lnTo>
                  <a:lnTo>
                    <a:pt x="476" y="2241"/>
                  </a:lnTo>
                  <a:lnTo>
                    <a:pt x="468" y="2282"/>
                  </a:lnTo>
                  <a:lnTo>
                    <a:pt x="456" y="2324"/>
                  </a:lnTo>
                  <a:lnTo>
                    <a:pt x="445" y="2365"/>
                  </a:lnTo>
                  <a:lnTo>
                    <a:pt x="429" y="2350"/>
                  </a:lnTo>
                  <a:lnTo>
                    <a:pt x="418" y="2333"/>
                  </a:lnTo>
                  <a:lnTo>
                    <a:pt x="407" y="2312"/>
                  </a:lnTo>
                  <a:lnTo>
                    <a:pt x="399" y="2291"/>
                  </a:lnTo>
                  <a:lnTo>
                    <a:pt x="388" y="2268"/>
                  </a:lnTo>
                  <a:lnTo>
                    <a:pt x="377" y="2247"/>
                  </a:lnTo>
                  <a:lnTo>
                    <a:pt x="363" y="2227"/>
                  </a:lnTo>
                  <a:lnTo>
                    <a:pt x="346" y="2211"/>
                  </a:lnTo>
                  <a:lnTo>
                    <a:pt x="284" y="2171"/>
                  </a:lnTo>
                  <a:lnTo>
                    <a:pt x="227" y="2126"/>
                  </a:lnTo>
                  <a:lnTo>
                    <a:pt x="173" y="2076"/>
                  </a:lnTo>
                  <a:lnTo>
                    <a:pt x="125" y="2019"/>
                  </a:lnTo>
                  <a:lnTo>
                    <a:pt x="83" y="1957"/>
                  </a:lnTo>
                  <a:lnTo>
                    <a:pt x="49" y="1892"/>
                  </a:lnTo>
                  <a:lnTo>
                    <a:pt x="24" y="1821"/>
                  </a:lnTo>
                  <a:lnTo>
                    <a:pt x="9" y="1750"/>
                  </a:lnTo>
                  <a:lnTo>
                    <a:pt x="0" y="1642"/>
                  </a:lnTo>
                  <a:lnTo>
                    <a:pt x="8" y="1539"/>
                  </a:lnTo>
                  <a:lnTo>
                    <a:pt x="30" y="1439"/>
                  </a:lnTo>
                  <a:lnTo>
                    <a:pt x="65" y="1344"/>
                  </a:lnTo>
                  <a:lnTo>
                    <a:pt x="109" y="1253"/>
                  </a:lnTo>
                  <a:lnTo>
                    <a:pt x="162" y="1165"/>
                  </a:lnTo>
                  <a:lnTo>
                    <a:pt x="221" y="1082"/>
                  </a:lnTo>
                  <a:lnTo>
                    <a:pt x="285" y="1004"/>
                  </a:lnTo>
                  <a:lnTo>
                    <a:pt x="305" y="974"/>
                  </a:lnTo>
                  <a:lnTo>
                    <a:pt x="321" y="944"/>
                  </a:lnTo>
                  <a:lnTo>
                    <a:pt x="334" y="910"/>
                  </a:lnTo>
                  <a:lnTo>
                    <a:pt x="346" y="877"/>
                  </a:lnTo>
                  <a:lnTo>
                    <a:pt x="354" y="842"/>
                  </a:lnTo>
                  <a:lnTo>
                    <a:pt x="365" y="807"/>
                  </a:lnTo>
                  <a:lnTo>
                    <a:pt x="376" y="772"/>
                  </a:lnTo>
                  <a:lnTo>
                    <a:pt x="390" y="739"/>
                  </a:lnTo>
                  <a:lnTo>
                    <a:pt x="406" y="690"/>
                  </a:lnTo>
                  <a:lnTo>
                    <a:pt x="427" y="643"/>
                  </a:lnTo>
                  <a:lnTo>
                    <a:pt x="449" y="594"/>
                  </a:lnTo>
                  <a:lnTo>
                    <a:pt x="474" y="549"/>
                  </a:lnTo>
                  <a:lnTo>
                    <a:pt x="502" y="503"/>
                  </a:lnTo>
                  <a:lnTo>
                    <a:pt x="534" y="460"/>
                  </a:lnTo>
                  <a:lnTo>
                    <a:pt x="570" y="417"/>
                  </a:lnTo>
                  <a:lnTo>
                    <a:pt x="609" y="379"/>
                  </a:lnTo>
                  <a:lnTo>
                    <a:pt x="611" y="371"/>
                  </a:lnTo>
                  <a:lnTo>
                    <a:pt x="612" y="364"/>
                  </a:lnTo>
                  <a:lnTo>
                    <a:pt x="611" y="356"/>
                  </a:lnTo>
                  <a:lnTo>
                    <a:pt x="613" y="350"/>
                  </a:lnTo>
                  <a:lnTo>
                    <a:pt x="626" y="345"/>
                  </a:lnTo>
                  <a:lnTo>
                    <a:pt x="640" y="341"/>
                  </a:lnTo>
                  <a:lnTo>
                    <a:pt x="652" y="336"/>
                  </a:lnTo>
                  <a:lnTo>
                    <a:pt x="665" y="331"/>
                  </a:lnTo>
                  <a:lnTo>
                    <a:pt x="677" y="325"/>
                  </a:lnTo>
                  <a:lnTo>
                    <a:pt x="690" y="321"/>
                  </a:lnTo>
                  <a:lnTo>
                    <a:pt x="705" y="315"/>
                  </a:lnTo>
                  <a:lnTo>
                    <a:pt x="721" y="310"/>
                  </a:lnTo>
                  <a:lnTo>
                    <a:pt x="743" y="305"/>
                  </a:lnTo>
                  <a:lnTo>
                    <a:pt x="766" y="301"/>
                  </a:lnTo>
                  <a:lnTo>
                    <a:pt x="788" y="296"/>
                  </a:lnTo>
                  <a:lnTo>
                    <a:pt x="813" y="293"/>
                  </a:lnTo>
                  <a:lnTo>
                    <a:pt x="836" y="289"/>
                  </a:lnTo>
                  <a:lnTo>
                    <a:pt x="860" y="287"/>
                  </a:lnTo>
                  <a:lnTo>
                    <a:pt x="884" y="284"/>
                  </a:lnTo>
                  <a:lnTo>
                    <a:pt x="908" y="284"/>
                  </a:lnTo>
                  <a:lnTo>
                    <a:pt x="1007" y="270"/>
                  </a:lnTo>
                  <a:lnTo>
                    <a:pt x="1107" y="253"/>
                  </a:lnTo>
                  <a:lnTo>
                    <a:pt x="1206" y="231"/>
                  </a:lnTo>
                  <a:lnTo>
                    <a:pt x="1305" y="209"/>
                  </a:lnTo>
                  <a:lnTo>
                    <a:pt x="1402" y="183"/>
                  </a:lnTo>
                  <a:lnTo>
                    <a:pt x="1500" y="156"/>
                  </a:lnTo>
                  <a:lnTo>
                    <a:pt x="1595" y="126"/>
                  </a:lnTo>
                  <a:lnTo>
                    <a:pt x="1691" y="97"/>
                  </a:lnTo>
                  <a:lnTo>
                    <a:pt x="1719" y="85"/>
                  </a:lnTo>
                  <a:lnTo>
                    <a:pt x="1748" y="74"/>
                  </a:lnTo>
                  <a:lnTo>
                    <a:pt x="1778" y="63"/>
                  </a:lnTo>
                  <a:lnTo>
                    <a:pt x="1808" y="52"/>
                  </a:lnTo>
                  <a:lnTo>
                    <a:pt x="1837" y="40"/>
                  </a:lnTo>
                  <a:lnTo>
                    <a:pt x="1867" y="28"/>
                  </a:lnTo>
                  <a:lnTo>
                    <a:pt x="1896" y="13"/>
                  </a:lnTo>
                  <a:lnTo>
                    <a:pt x="1925" y="0"/>
                  </a:lnTo>
                  <a:close/>
                </a:path>
              </a:pathLst>
            </a:custGeom>
            <a:solidFill>
              <a:srgbClr val="FFD6D4"/>
            </a:solidFill>
            <a:ln w="9525">
              <a:noFill/>
              <a:round/>
              <a:headEnd/>
              <a:tailEnd/>
            </a:ln>
          </p:spPr>
          <p:txBody>
            <a:bodyPr/>
            <a:lstStyle/>
            <a:p>
              <a:endParaRPr lang="ru-RU"/>
            </a:p>
          </p:txBody>
        </p:sp>
        <p:sp>
          <p:nvSpPr>
            <p:cNvPr id="46101" name="Freeform 21"/>
            <p:cNvSpPr>
              <a:spLocks/>
            </p:cNvSpPr>
            <p:nvPr/>
          </p:nvSpPr>
          <p:spPr bwMode="auto">
            <a:xfrm flipH="1">
              <a:off x="1354" y="2508"/>
              <a:ext cx="108" cy="109"/>
            </a:xfrm>
            <a:custGeom>
              <a:avLst/>
              <a:gdLst>
                <a:gd name="T0" fmla="*/ 101 w 432"/>
                <a:gd name="T1" fmla="*/ 54 h 433"/>
                <a:gd name="T2" fmla="*/ 106 w 432"/>
                <a:gd name="T3" fmla="*/ 69 h 433"/>
                <a:gd name="T4" fmla="*/ 108 w 432"/>
                <a:gd name="T5" fmla="*/ 85 h 433"/>
                <a:gd name="T6" fmla="*/ 108 w 432"/>
                <a:gd name="T7" fmla="*/ 100 h 433"/>
                <a:gd name="T8" fmla="*/ 107 w 432"/>
                <a:gd name="T9" fmla="*/ 109 h 433"/>
                <a:gd name="T10" fmla="*/ 102 w 432"/>
                <a:gd name="T11" fmla="*/ 94 h 433"/>
                <a:gd name="T12" fmla="*/ 99 w 432"/>
                <a:gd name="T13" fmla="*/ 79 h 433"/>
                <a:gd name="T14" fmla="*/ 95 w 432"/>
                <a:gd name="T15" fmla="*/ 63 h 433"/>
                <a:gd name="T16" fmla="*/ 89 w 432"/>
                <a:gd name="T17" fmla="*/ 49 h 433"/>
                <a:gd name="T18" fmla="*/ 84 w 432"/>
                <a:gd name="T19" fmla="*/ 39 h 433"/>
                <a:gd name="T20" fmla="*/ 80 w 432"/>
                <a:gd name="T21" fmla="*/ 29 h 433"/>
                <a:gd name="T22" fmla="*/ 75 w 432"/>
                <a:gd name="T23" fmla="*/ 19 h 433"/>
                <a:gd name="T24" fmla="*/ 68 w 432"/>
                <a:gd name="T25" fmla="*/ 12 h 433"/>
                <a:gd name="T26" fmla="*/ 59 w 432"/>
                <a:gd name="T27" fmla="*/ 11 h 433"/>
                <a:gd name="T28" fmla="*/ 50 w 432"/>
                <a:gd name="T29" fmla="*/ 13 h 433"/>
                <a:gd name="T30" fmla="*/ 41 w 432"/>
                <a:gd name="T31" fmla="*/ 18 h 433"/>
                <a:gd name="T32" fmla="*/ 34 w 432"/>
                <a:gd name="T33" fmla="*/ 23 h 433"/>
                <a:gd name="T34" fmla="*/ 27 w 432"/>
                <a:gd name="T35" fmla="*/ 30 h 433"/>
                <a:gd name="T36" fmla="*/ 21 w 432"/>
                <a:gd name="T37" fmla="*/ 37 h 433"/>
                <a:gd name="T38" fmla="*/ 15 w 432"/>
                <a:gd name="T39" fmla="*/ 45 h 433"/>
                <a:gd name="T40" fmla="*/ 11 w 432"/>
                <a:gd name="T41" fmla="*/ 52 h 433"/>
                <a:gd name="T42" fmla="*/ 7 w 432"/>
                <a:gd name="T43" fmla="*/ 55 h 433"/>
                <a:gd name="T44" fmla="*/ 4 w 432"/>
                <a:gd name="T45" fmla="*/ 55 h 433"/>
                <a:gd name="T46" fmla="*/ 1 w 432"/>
                <a:gd name="T47" fmla="*/ 55 h 433"/>
                <a:gd name="T48" fmla="*/ 1 w 432"/>
                <a:gd name="T49" fmla="*/ 49 h 433"/>
                <a:gd name="T50" fmla="*/ 3 w 432"/>
                <a:gd name="T51" fmla="*/ 44 h 433"/>
                <a:gd name="T52" fmla="*/ 14 w 432"/>
                <a:gd name="T53" fmla="*/ 29 h 433"/>
                <a:gd name="T54" fmla="*/ 27 w 432"/>
                <a:gd name="T55" fmla="*/ 16 h 433"/>
                <a:gd name="T56" fmla="*/ 42 w 432"/>
                <a:gd name="T57" fmla="*/ 5 h 433"/>
                <a:gd name="T58" fmla="*/ 60 w 432"/>
                <a:gd name="T59" fmla="*/ 0 h 433"/>
                <a:gd name="T60" fmla="*/ 74 w 432"/>
                <a:gd name="T61" fmla="*/ 6 h 433"/>
                <a:gd name="T62" fmla="*/ 85 w 432"/>
                <a:gd name="T63" fmla="*/ 18 h 433"/>
                <a:gd name="T64" fmla="*/ 92 w 432"/>
                <a:gd name="T65" fmla="*/ 33 h 433"/>
                <a:gd name="T66" fmla="*/ 98 w 432"/>
                <a:gd name="T67" fmla="*/ 47 h 4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32"/>
                <a:gd name="T103" fmla="*/ 0 h 433"/>
                <a:gd name="T104" fmla="*/ 432 w 432"/>
                <a:gd name="T105" fmla="*/ 433 h 4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32" h="433">
                  <a:moveTo>
                    <a:pt x="392" y="188"/>
                  </a:moveTo>
                  <a:lnTo>
                    <a:pt x="403" y="214"/>
                  </a:lnTo>
                  <a:lnTo>
                    <a:pt x="414" y="243"/>
                  </a:lnTo>
                  <a:lnTo>
                    <a:pt x="422" y="274"/>
                  </a:lnTo>
                  <a:lnTo>
                    <a:pt x="429" y="306"/>
                  </a:lnTo>
                  <a:lnTo>
                    <a:pt x="431" y="338"/>
                  </a:lnTo>
                  <a:lnTo>
                    <a:pt x="432" y="369"/>
                  </a:lnTo>
                  <a:lnTo>
                    <a:pt x="430" y="399"/>
                  </a:lnTo>
                  <a:lnTo>
                    <a:pt x="426" y="430"/>
                  </a:lnTo>
                  <a:lnTo>
                    <a:pt x="426" y="433"/>
                  </a:lnTo>
                  <a:lnTo>
                    <a:pt x="414" y="403"/>
                  </a:lnTo>
                  <a:lnTo>
                    <a:pt x="406" y="374"/>
                  </a:lnTo>
                  <a:lnTo>
                    <a:pt x="399" y="343"/>
                  </a:lnTo>
                  <a:lnTo>
                    <a:pt x="394" y="312"/>
                  </a:lnTo>
                  <a:lnTo>
                    <a:pt x="386" y="280"/>
                  </a:lnTo>
                  <a:lnTo>
                    <a:pt x="379" y="249"/>
                  </a:lnTo>
                  <a:lnTo>
                    <a:pt x="368" y="220"/>
                  </a:lnTo>
                  <a:lnTo>
                    <a:pt x="356" y="194"/>
                  </a:lnTo>
                  <a:lnTo>
                    <a:pt x="344" y="174"/>
                  </a:lnTo>
                  <a:lnTo>
                    <a:pt x="336" y="155"/>
                  </a:lnTo>
                  <a:lnTo>
                    <a:pt x="326" y="134"/>
                  </a:lnTo>
                  <a:lnTo>
                    <a:pt x="319" y="115"/>
                  </a:lnTo>
                  <a:lnTo>
                    <a:pt x="308" y="96"/>
                  </a:lnTo>
                  <a:lnTo>
                    <a:pt x="298" y="77"/>
                  </a:lnTo>
                  <a:lnTo>
                    <a:pt x="285" y="62"/>
                  </a:lnTo>
                  <a:lnTo>
                    <a:pt x="270" y="48"/>
                  </a:lnTo>
                  <a:lnTo>
                    <a:pt x="252" y="44"/>
                  </a:lnTo>
                  <a:lnTo>
                    <a:pt x="235" y="44"/>
                  </a:lnTo>
                  <a:lnTo>
                    <a:pt x="217" y="46"/>
                  </a:lnTo>
                  <a:lnTo>
                    <a:pt x="200" y="53"/>
                  </a:lnTo>
                  <a:lnTo>
                    <a:pt x="182" y="61"/>
                  </a:lnTo>
                  <a:lnTo>
                    <a:pt x="165" y="70"/>
                  </a:lnTo>
                  <a:lnTo>
                    <a:pt x="148" y="81"/>
                  </a:lnTo>
                  <a:lnTo>
                    <a:pt x="134" y="92"/>
                  </a:lnTo>
                  <a:lnTo>
                    <a:pt x="121" y="105"/>
                  </a:lnTo>
                  <a:lnTo>
                    <a:pt x="109" y="120"/>
                  </a:lnTo>
                  <a:lnTo>
                    <a:pt x="96" y="133"/>
                  </a:lnTo>
                  <a:lnTo>
                    <a:pt x="85" y="148"/>
                  </a:lnTo>
                  <a:lnTo>
                    <a:pt x="72" y="162"/>
                  </a:lnTo>
                  <a:lnTo>
                    <a:pt x="61" y="177"/>
                  </a:lnTo>
                  <a:lnTo>
                    <a:pt x="51" y="191"/>
                  </a:lnTo>
                  <a:lnTo>
                    <a:pt x="45" y="208"/>
                  </a:lnTo>
                  <a:lnTo>
                    <a:pt x="36" y="212"/>
                  </a:lnTo>
                  <a:lnTo>
                    <a:pt x="27" y="217"/>
                  </a:lnTo>
                  <a:lnTo>
                    <a:pt x="22" y="218"/>
                  </a:lnTo>
                  <a:lnTo>
                    <a:pt x="17" y="219"/>
                  </a:lnTo>
                  <a:lnTo>
                    <a:pt x="11" y="218"/>
                  </a:lnTo>
                  <a:lnTo>
                    <a:pt x="5" y="217"/>
                  </a:lnTo>
                  <a:lnTo>
                    <a:pt x="0" y="206"/>
                  </a:lnTo>
                  <a:lnTo>
                    <a:pt x="3" y="196"/>
                  </a:lnTo>
                  <a:lnTo>
                    <a:pt x="7" y="184"/>
                  </a:lnTo>
                  <a:lnTo>
                    <a:pt x="11" y="174"/>
                  </a:lnTo>
                  <a:lnTo>
                    <a:pt x="32" y="144"/>
                  </a:lnTo>
                  <a:lnTo>
                    <a:pt x="55" y="115"/>
                  </a:lnTo>
                  <a:lnTo>
                    <a:pt x="79" y="86"/>
                  </a:lnTo>
                  <a:lnTo>
                    <a:pt x="107" y="62"/>
                  </a:lnTo>
                  <a:lnTo>
                    <a:pt x="135" y="39"/>
                  </a:lnTo>
                  <a:lnTo>
                    <a:pt x="166" y="21"/>
                  </a:lnTo>
                  <a:lnTo>
                    <a:pt x="200" y="6"/>
                  </a:lnTo>
                  <a:lnTo>
                    <a:pt x="239" y="0"/>
                  </a:lnTo>
                  <a:lnTo>
                    <a:pt x="270" y="7"/>
                  </a:lnTo>
                  <a:lnTo>
                    <a:pt x="297" y="24"/>
                  </a:lnTo>
                  <a:lnTo>
                    <a:pt x="320" y="45"/>
                  </a:lnTo>
                  <a:lnTo>
                    <a:pt x="340" y="71"/>
                  </a:lnTo>
                  <a:lnTo>
                    <a:pt x="355" y="99"/>
                  </a:lnTo>
                  <a:lnTo>
                    <a:pt x="369" y="130"/>
                  </a:lnTo>
                  <a:lnTo>
                    <a:pt x="380" y="159"/>
                  </a:lnTo>
                  <a:lnTo>
                    <a:pt x="392" y="188"/>
                  </a:lnTo>
                  <a:close/>
                </a:path>
              </a:pathLst>
            </a:custGeom>
            <a:solidFill>
              <a:srgbClr val="000000"/>
            </a:solidFill>
            <a:ln w="9525">
              <a:noFill/>
              <a:round/>
              <a:headEnd/>
              <a:tailEnd/>
            </a:ln>
          </p:spPr>
          <p:txBody>
            <a:bodyPr/>
            <a:lstStyle/>
            <a:p>
              <a:endParaRPr lang="ru-RU"/>
            </a:p>
          </p:txBody>
        </p:sp>
        <p:sp>
          <p:nvSpPr>
            <p:cNvPr id="46102" name="Freeform 22"/>
            <p:cNvSpPr>
              <a:spLocks/>
            </p:cNvSpPr>
            <p:nvPr/>
          </p:nvSpPr>
          <p:spPr bwMode="auto">
            <a:xfrm flipH="1">
              <a:off x="1522" y="2586"/>
              <a:ext cx="208" cy="467"/>
            </a:xfrm>
            <a:custGeom>
              <a:avLst/>
              <a:gdLst>
                <a:gd name="T0" fmla="*/ 180 w 833"/>
                <a:gd name="T1" fmla="*/ 23 h 1870"/>
                <a:gd name="T2" fmla="*/ 174 w 833"/>
                <a:gd name="T3" fmla="*/ 43 h 1870"/>
                <a:gd name="T4" fmla="*/ 167 w 833"/>
                <a:gd name="T5" fmla="*/ 64 h 1870"/>
                <a:gd name="T6" fmla="*/ 158 w 833"/>
                <a:gd name="T7" fmla="*/ 89 h 1870"/>
                <a:gd name="T8" fmla="*/ 144 w 833"/>
                <a:gd name="T9" fmla="*/ 117 h 1870"/>
                <a:gd name="T10" fmla="*/ 113 w 833"/>
                <a:gd name="T11" fmla="*/ 142 h 1870"/>
                <a:gd name="T12" fmla="*/ 83 w 833"/>
                <a:gd name="T13" fmla="*/ 154 h 1870"/>
                <a:gd name="T14" fmla="*/ 63 w 833"/>
                <a:gd name="T15" fmla="*/ 161 h 1870"/>
                <a:gd name="T16" fmla="*/ 34 w 833"/>
                <a:gd name="T17" fmla="*/ 170 h 1870"/>
                <a:gd name="T18" fmla="*/ 16 w 833"/>
                <a:gd name="T19" fmla="*/ 198 h 1870"/>
                <a:gd name="T20" fmla="*/ 24 w 833"/>
                <a:gd name="T21" fmla="*/ 240 h 1870"/>
                <a:gd name="T22" fmla="*/ 38 w 833"/>
                <a:gd name="T23" fmla="*/ 259 h 1870"/>
                <a:gd name="T24" fmla="*/ 43 w 833"/>
                <a:gd name="T25" fmla="*/ 266 h 1870"/>
                <a:gd name="T26" fmla="*/ 34 w 833"/>
                <a:gd name="T27" fmla="*/ 280 h 1870"/>
                <a:gd name="T28" fmla="*/ 25 w 833"/>
                <a:gd name="T29" fmla="*/ 304 h 1870"/>
                <a:gd name="T30" fmla="*/ 14 w 833"/>
                <a:gd name="T31" fmla="*/ 344 h 1870"/>
                <a:gd name="T32" fmla="*/ 102 w 833"/>
                <a:gd name="T33" fmla="*/ 360 h 1870"/>
                <a:gd name="T34" fmla="*/ 190 w 833"/>
                <a:gd name="T35" fmla="*/ 408 h 1870"/>
                <a:gd name="T36" fmla="*/ 197 w 833"/>
                <a:gd name="T37" fmla="*/ 371 h 1870"/>
                <a:gd name="T38" fmla="*/ 196 w 833"/>
                <a:gd name="T39" fmla="*/ 346 h 1870"/>
                <a:gd name="T40" fmla="*/ 204 w 833"/>
                <a:gd name="T41" fmla="*/ 358 h 1870"/>
                <a:gd name="T42" fmla="*/ 208 w 833"/>
                <a:gd name="T43" fmla="*/ 381 h 1870"/>
                <a:gd name="T44" fmla="*/ 205 w 833"/>
                <a:gd name="T45" fmla="*/ 434 h 1870"/>
                <a:gd name="T46" fmla="*/ 190 w 833"/>
                <a:gd name="T47" fmla="*/ 466 h 1870"/>
                <a:gd name="T48" fmla="*/ 188 w 833"/>
                <a:gd name="T49" fmla="*/ 454 h 1870"/>
                <a:gd name="T50" fmla="*/ 191 w 833"/>
                <a:gd name="T51" fmla="*/ 430 h 1870"/>
                <a:gd name="T52" fmla="*/ 149 w 833"/>
                <a:gd name="T53" fmla="*/ 392 h 1870"/>
                <a:gd name="T54" fmla="*/ 76 w 833"/>
                <a:gd name="T55" fmla="*/ 364 h 1870"/>
                <a:gd name="T56" fmla="*/ 46 w 833"/>
                <a:gd name="T57" fmla="*/ 361 h 1870"/>
                <a:gd name="T58" fmla="*/ 23 w 833"/>
                <a:gd name="T59" fmla="*/ 363 h 1870"/>
                <a:gd name="T60" fmla="*/ 8 w 833"/>
                <a:gd name="T61" fmla="*/ 365 h 1870"/>
                <a:gd name="T62" fmla="*/ 1 w 833"/>
                <a:gd name="T63" fmla="*/ 360 h 1870"/>
                <a:gd name="T64" fmla="*/ 0 w 833"/>
                <a:gd name="T65" fmla="*/ 353 h 1870"/>
                <a:gd name="T66" fmla="*/ 11 w 833"/>
                <a:gd name="T67" fmla="*/ 302 h 1870"/>
                <a:gd name="T68" fmla="*/ 18 w 833"/>
                <a:gd name="T69" fmla="*/ 256 h 1870"/>
                <a:gd name="T70" fmla="*/ 2 w 833"/>
                <a:gd name="T71" fmla="*/ 196 h 1870"/>
                <a:gd name="T72" fmla="*/ 13 w 833"/>
                <a:gd name="T73" fmla="*/ 164 h 1870"/>
                <a:gd name="T74" fmla="*/ 25 w 833"/>
                <a:gd name="T75" fmla="*/ 157 h 1870"/>
                <a:gd name="T76" fmla="*/ 78 w 833"/>
                <a:gd name="T77" fmla="*/ 145 h 1870"/>
                <a:gd name="T78" fmla="*/ 95 w 833"/>
                <a:gd name="T79" fmla="*/ 134 h 1870"/>
                <a:gd name="T80" fmla="*/ 61 w 833"/>
                <a:gd name="T81" fmla="*/ 131 h 1870"/>
                <a:gd name="T82" fmla="*/ 36 w 833"/>
                <a:gd name="T83" fmla="*/ 94 h 1870"/>
                <a:gd name="T84" fmla="*/ 40 w 833"/>
                <a:gd name="T85" fmla="*/ 49 h 1870"/>
                <a:gd name="T86" fmla="*/ 51 w 833"/>
                <a:gd name="T87" fmla="*/ 26 h 1870"/>
                <a:gd name="T88" fmla="*/ 44 w 833"/>
                <a:gd name="T89" fmla="*/ 18 h 1870"/>
                <a:gd name="T90" fmla="*/ 27 w 833"/>
                <a:gd name="T91" fmla="*/ 30 h 1870"/>
                <a:gd name="T92" fmla="*/ 18 w 833"/>
                <a:gd name="T93" fmla="*/ 21 h 1870"/>
                <a:gd name="T94" fmla="*/ 44 w 833"/>
                <a:gd name="T95" fmla="*/ 6 h 1870"/>
                <a:gd name="T96" fmla="*/ 72 w 833"/>
                <a:gd name="T97" fmla="*/ 8 h 1870"/>
                <a:gd name="T98" fmla="*/ 93 w 833"/>
                <a:gd name="T99" fmla="*/ 15 h 1870"/>
                <a:gd name="T100" fmla="*/ 112 w 833"/>
                <a:gd name="T101" fmla="*/ 22 h 1870"/>
                <a:gd name="T102" fmla="*/ 132 w 833"/>
                <a:gd name="T103" fmla="*/ 26 h 1870"/>
                <a:gd name="T104" fmla="*/ 158 w 833"/>
                <a:gd name="T105" fmla="*/ 23 h 1870"/>
                <a:gd name="T106" fmla="*/ 171 w 833"/>
                <a:gd name="T107" fmla="*/ 15 h 1870"/>
                <a:gd name="T108" fmla="*/ 174 w 833"/>
                <a:gd name="T109" fmla="*/ 1 h 1870"/>
                <a:gd name="T110" fmla="*/ 183 w 833"/>
                <a:gd name="T111" fmla="*/ 3 h 187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33"/>
                <a:gd name="T169" fmla="*/ 0 h 1870"/>
                <a:gd name="T170" fmla="*/ 833 w 833"/>
                <a:gd name="T171" fmla="*/ 1870 h 187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33" h="1870">
                  <a:moveTo>
                    <a:pt x="735" y="20"/>
                  </a:moveTo>
                  <a:lnTo>
                    <a:pt x="731" y="37"/>
                  </a:lnTo>
                  <a:lnTo>
                    <a:pt x="729" y="56"/>
                  </a:lnTo>
                  <a:lnTo>
                    <a:pt x="724" y="72"/>
                  </a:lnTo>
                  <a:lnTo>
                    <a:pt x="720" y="91"/>
                  </a:lnTo>
                  <a:lnTo>
                    <a:pt x="714" y="106"/>
                  </a:lnTo>
                  <a:lnTo>
                    <a:pt x="709" y="123"/>
                  </a:lnTo>
                  <a:lnTo>
                    <a:pt x="706" y="141"/>
                  </a:lnTo>
                  <a:lnTo>
                    <a:pt x="703" y="160"/>
                  </a:lnTo>
                  <a:lnTo>
                    <a:pt x="696" y="174"/>
                  </a:lnTo>
                  <a:lnTo>
                    <a:pt x="690" y="190"/>
                  </a:lnTo>
                  <a:lnTo>
                    <a:pt x="684" y="206"/>
                  </a:lnTo>
                  <a:lnTo>
                    <a:pt x="679" y="223"/>
                  </a:lnTo>
                  <a:lnTo>
                    <a:pt x="673" y="238"/>
                  </a:lnTo>
                  <a:lnTo>
                    <a:pt x="668" y="255"/>
                  </a:lnTo>
                  <a:lnTo>
                    <a:pt x="662" y="271"/>
                  </a:lnTo>
                  <a:lnTo>
                    <a:pt x="657" y="288"/>
                  </a:lnTo>
                  <a:lnTo>
                    <a:pt x="650" y="312"/>
                  </a:lnTo>
                  <a:lnTo>
                    <a:pt x="644" y="336"/>
                  </a:lnTo>
                  <a:lnTo>
                    <a:pt x="633" y="358"/>
                  </a:lnTo>
                  <a:lnTo>
                    <a:pt x="623" y="381"/>
                  </a:lnTo>
                  <a:lnTo>
                    <a:pt x="610" y="402"/>
                  </a:lnTo>
                  <a:lnTo>
                    <a:pt x="599" y="422"/>
                  </a:lnTo>
                  <a:lnTo>
                    <a:pt x="586" y="444"/>
                  </a:lnTo>
                  <a:lnTo>
                    <a:pt x="575" y="467"/>
                  </a:lnTo>
                  <a:lnTo>
                    <a:pt x="553" y="494"/>
                  </a:lnTo>
                  <a:lnTo>
                    <a:pt x="530" y="517"/>
                  </a:lnTo>
                  <a:lnTo>
                    <a:pt x="505" y="536"/>
                  </a:lnTo>
                  <a:lnTo>
                    <a:pt x="479" y="554"/>
                  </a:lnTo>
                  <a:lnTo>
                    <a:pt x="452" y="569"/>
                  </a:lnTo>
                  <a:lnTo>
                    <a:pt x="423" y="582"/>
                  </a:lnTo>
                  <a:lnTo>
                    <a:pt x="392" y="593"/>
                  </a:lnTo>
                  <a:lnTo>
                    <a:pt x="362" y="604"/>
                  </a:lnTo>
                  <a:lnTo>
                    <a:pt x="346" y="611"/>
                  </a:lnTo>
                  <a:lnTo>
                    <a:pt x="332" y="618"/>
                  </a:lnTo>
                  <a:lnTo>
                    <a:pt x="316" y="624"/>
                  </a:lnTo>
                  <a:lnTo>
                    <a:pt x="302" y="630"/>
                  </a:lnTo>
                  <a:lnTo>
                    <a:pt x="285" y="634"/>
                  </a:lnTo>
                  <a:lnTo>
                    <a:pt x="270" y="640"/>
                  </a:lnTo>
                  <a:lnTo>
                    <a:pt x="254" y="646"/>
                  </a:lnTo>
                  <a:lnTo>
                    <a:pt x="240" y="655"/>
                  </a:lnTo>
                  <a:lnTo>
                    <a:pt x="214" y="659"/>
                  </a:lnTo>
                  <a:lnTo>
                    <a:pt x="188" y="664"/>
                  </a:lnTo>
                  <a:lnTo>
                    <a:pt x="161" y="672"/>
                  </a:lnTo>
                  <a:lnTo>
                    <a:pt x="137" y="681"/>
                  </a:lnTo>
                  <a:lnTo>
                    <a:pt x="114" y="692"/>
                  </a:lnTo>
                  <a:lnTo>
                    <a:pt x="96" y="709"/>
                  </a:lnTo>
                  <a:lnTo>
                    <a:pt x="81" y="730"/>
                  </a:lnTo>
                  <a:lnTo>
                    <a:pt x="74" y="758"/>
                  </a:lnTo>
                  <a:lnTo>
                    <a:pt x="66" y="793"/>
                  </a:lnTo>
                  <a:lnTo>
                    <a:pt x="64" y="829"/>
                  </a:lnTo>
                  <a:lnTo>
                    <a:pt x="66" y="863"/>
                  </a:lnTo>
                  <a:lnTo>
                    <a:pt x="73" y="898"/>
                  </a:lnTo>
                  <a:lnTo>
                    <a:pt x="83" y="929"/>
                  </a:lnTo>
                  <a:lnTo>
                    <a:pt x="96" y="962"/>
                  </a:lnTo>
                  <a:lnTo>
                    <a:pt x="113" y="992"/>
                  </a:lnTo>
                  <a:lnTo>
                    <a:pt x="135" y="1023"/>
                  </a:lnTo>
                  <a:lnTo>
                    <a:pt x="139" y="1027"/>
                  </a:lnTo>
                  <a:lnTo>
                    <a:pt x="145" y="1032"/>
                  </a:lnTo>
                  <a:lnTo>
                    <a:pt x="153" y="1036"/>
                  </a:lnTo>
                  <a:lnTo>
                    <a:pt x="160" y="1040"/>
                  </a:lnTo>
                  <a:lnTo>
                    <a:pt x="164" y="1043"/>
                  </a:lnTo>
                  <a:lnTo>
                    <a:pt x="168" y="1048"/>
                  </a:lnTo>
                  <a:lnTo>
                    <a:pt x="171" y="1054"/>
                  </a:lnTo>
                  <a:lnTo>
                    <a:pt x="171" y="1065"/>
                  </a:lnTo>
                  <a:lnTo>
                    <a:pt x="161" y="1073"/>
                  </a:lnTo>
                  <a:lnTo>
                    <a:pt x="154" y="1086"/>
                  </a:lnTo>
                  <a:lnTo>
                    <a:pt x="148" y="1096"/>
                  </a:lnTo>
                  <a:lnTo>
                    <a:pt x="143" y="1110"/>
                  </a:lnTo>
                  <a:lnTo>
                    <a:pt x="137" y="1121"/>
                  </a:lnTo>
                  <a:lnTo>
                    <a:pt x="132" y="1134"/>
                  </a:lnTo>
                  <a:lnTo>
                    <a:pt x="127" y="1146"/>
                  </a:lnTo>
                  <a:lnTo>
                    <a:pt x="123" y="1159"/>
                  </a:lnTo>
                  <a:lnTo>
                    <a:pt x="112" y="1187"/>
                  </a:lnTo>
                  <a:lnTo>
                    <a:pt x="102" y="1217"/>
                  </a:lnTo>
                  <a:lnTo>
                    <a:pt x="92" y="1248"/>
                  </a:lnTo>
                  <a:lnTo>
                    <a:pt x="84" y="1280"/>
                  </a:lnTo>
                  <a:lnTo>
                    <a:pt x="74" y="1312"/>
                  </a:lnTo>
                  <a:lnTo>
                    <a:pt x="66" y="1345"/>
                  </a:lnTo>
                  <a:lnTo>
                    <a:pt x="58" y="1377"/>
                  </a:lnTo>
                  <a:lnTo>
                    <a:pt x="52" y="1410"/>
                  </a:lnTo>
                  <a:lnTo>
                    <a:pt x="142" y="1401"/>
                  </a:lnTo>
                  <a:lnTo>
                    <a:pt x="231" y="1404"/>
                  </a:lnTo>
                  <a:lnTo>
                    <a:pt x="319" y="1417"/>
                  </a:lnTo>
                  <a:lnTo>
                    <a:pt x="407" y="1441"/>
                  </a:lnTo>
                  <a:lnTo>
                    <a:pt x="490" y="1472"/>
                  </a:lnTo>
                  <a:lnTo>
                    <a:pt x="574" y="1510"/>
                  </a:lnTo>
                  <a:lnTo>
                    <a:pt x="652" y="1555"/>
                  </a:lnTo>
                  <a:lnTo>
                    <a:pt x="729" y="1606"/>
                  </a:lnTo>
                  <a:lnTo>
                    <a:pt x="760" y="1634"/>
                  </a:lnTo>
                  <a:lnTo>
                    <a:pt x="771" y="1606"/>
                  </a:lnTo>
                  <a:lnTo>
                    <a:pt x="779" y="1578"/>
                  </a:lnTo>
                  <a:lnTo>
                    <a:pt x="784" y="1548"/>
                  </a:lnTo>
                  <a:lnTo>
                    <a:pt x="788" y="1519"/>
                  </a:lnTo>
                  <a:lnTo>
                    <a:pt x="787" y="1487"/>
                  </a:lnTo>
                  <a:lnTo>
                    <a:pt x="784" y="1458"/>
                  </a:lnTo>
                  <a:lnTo>
                    <a:pt x="781" y="1427"/>
                  </a:lnTo>
                  <a:lnTo>
                    <a:pt x="775" y="1398"/>
                  </a:lnTo>
                  <a:lnTo>
                    <a:pt x="777" y="1391"/>
                  </a:lnTo>
                  <a:lnTo>
                    <a:pt x="784" y="1387"/>
                  </a:lnTo>
                  <a:lnTo>
                    <a:pt x="792" y="1384"/>
                  </a:lnTo>
                  <a:lnTo>
                    <a:pt x="800" y="1389"/>
                  </a:lnTo>
                  <a:lnTo>
                    <a:pt x="809" y="1403"/>
                  </a:lnTo>
                  <a:lnTo>
                    <a:pt x="815" y="1420"/>
                  </a:lnTo>
                  <a:lnTo>
                    <a:pt x="818" y="1435"/>
                  </a:lnTo>
                  <a:lnTo>
                    <a:pt x="823" y="1453"/>
                  </a:lnTo>
                  <a:lnTo>
                    <a:pt x="824" y="1470"/>
                  </a:lnTo>
                  <a:lnTo>
                    <a:pt x="827" y="1489"/>
                  </a:lnTo>
                  <a:lnTo>
                    <a:pt x="828" y="1505"/>
                  </a:lnTo>
                  <a:lnTo>
                    <a:pt x="832" y="1524"/>
                  </a:lnTo>
                  <a:lnTo>
                    <a:pt x="832" y="1566"/>
                  </a:lnTo>
                  <a:lnTo>
                    <a:pt x="833" y="1610"/>
                  </a:lnTo>
                  <a:lnTo>
                    <a:pt x="830" y="1653"/>
                  </a:lnTo>
                  <a:lnTo>
                    <a:pt x="827" y="1697"/>
                  </a:lnTo>
                  <a:lnTo>
                    <a:pt x="819" y="1738"/>
                  </a:lnTo>
                  <a:lnTo>
                    <a:pt x="810" y="1780"/>
                  </a:lnTo>
                  <a:lnTo>
                    <a:pt x="798" y="1821"/>
                  </a:lnTo>
                  <a:lnTo>
                    <a:pt x="783" y="1863"/>
                  </a:lnTo>
                  <a:lnTo>
                    <a:pt x="772" y="1870"/>
                  </a:lnTo>
                  <a:lnTo>
                    <a:pt x="760" y="1867"/>
                  </a:lnTo>
                  <a:lnTo>
                    <a:pt x="750" y="1860"/>
                  </a:lnTo>
                  <a:lnTo>
                    <a:pt x="744" y="1854"/>
                  </a:lnTo>
                  <a:lnTo>
                    <a:pt x="742" y="1846"/>
                  </a:lnTo>
                  <a:lnTo>
                    <a:pt x="743" y="1836"/>
                  </a:lnTo>
                  <a:lnTo>
                    <a:pt x="753" y="1818"/>
                  </a:lnTo>
                  <a:lnTo>
                    <a:pt x="760" y="1801"/>
                  </a:lnTo>
                  <a:lnTo>
                    <a:pt x="764" y="1781"/>
                  </a:lnTo>
                  <a:lnTo>
                    <a:pt x="766" y="1762"/>
                  </a:lnTo>
                  <a:lnTo>
                    <a:pt x="765" y="1740"/>
                  </a:lnTo>
                  <a:lnTo>
                    <a:pt x="763" y="1720"/>
                  </a:lnTo>
                  <a:lnTo>
                    <a:pt x="758" y="1700"/>
                  </a:lnTo>
                  <a:lnTo>
                    <a:pt x="754" y="1682"/>
                  </a:lnTo>
                  <a:lnTo>
                    <a:pt x="703" y="1640"/>
                  </a:lnTo>
                  <a:lnTo>
                    <a:pt x="651" y="1604"/>
                  </a:lnTo>
                  <a:lnTo>
                    <a:pt x="597" y="1571"/>
                  </a:lnTo>
                  <a:lnTo>
                    <a:pt x="541" y="1544"/>
                  </a:lnTo>
                  <a:lnTo>
                    <a:pt x="482" y="1519"/>
                  </a:lnTo>
                  <a:lnTo>
                    <a:pt x="424" y="1497"/>
                  </a:lnTo>
                  <a:lnTo>
                    <a:pt x="364" y="1476"/>
                  </a:lnTo>
                  <a:lnTo>
                    <a:pt x="305" y="1458"/>
                  </a:lnTo>
                  <a:lnTo>
                    <a:pt x="279" y="1453"/>
                  </a:lnTo>
                  <a:lnTo>
                    <a:pt x="253" y="1450"/>
                  </a:lnTo>
                  <a:lnTo>
                    <a:pt x="229" y="1446"/>
                  </a:lnTo>
                  <a:lnTo>
                    <a:pt x="207" y="1446"/>
                  </a:lnTo>
                  <a:lnTo>
                    <a:pt x="183" y="1445"/>
                  </a:lnTo>
                  <a:lnTo>
                    <a:pt x="160" y="1445"/>
                  </a:lnTo>
                  <a:lnTo>
                    <a:pt x="137" y="1447"/>
                  </a:lnTo>
                  <a:lnTo>
                    <a:pt x="114" y="1452"/>
                  </a:lnTo>
                  <a:lnTo>
                    <a:pt x="102" y="1451"/>
                  </a:lnTo>
                  <a:lnTo>
                    <a:pt x="91" y="1455"/>
                  </a:lnTo>
                  <a:lnTo>
                    <a:pt x="79" y="1457"/>
                  </a:lnTo>
                  <a:lnTo>
                    <a:pt x="67" y="1462"/>
                  </a:lnTo>
                  <a:lnTo>
                    <a:pt x="55" y="1464"/>
                  </a:lnTo>
                  <a:lnTo>
                    <a:pt x="43" y="1466"/>
                  </a:lnTo>
                  <a:lnTo>
                    <a:pt x="32" y="1463"/>
                  </a:lnTo>
                  <a:lnTo>
                    <a:pt x="23" y="1458"/>
                  </a:lnTo>
                  <a:lnTo>
                    <a:pt x="4" y="1461"/>
                  </a:lnTo>
                  <a:lnTo>
                    <a:pt x="0" y="1452"/>
                  </a:lnTo>
                  <a:lnTo>
                    <a:pt x="2" y="1446"/>
                  </a:lnTo>
                  <a:lnTo>
                    <a:pt x="4" y="1440"/>
                  </a:lnTo>
                  <a:lnTo>
                    <a:pt x="8" y="1436"/>
                  </a:lnTo>
                  <a:lnTo>
                    <a:pt x="10" y="1432"/>
                  </a:lnTo>
                  <a:lnTo>
                    <a:pt x="11" y="1427"/>
                  </a:lnTo>
                  <a:lnTo>
                    <a:pt x="8" y="1421"/>
                  </a:lnTo>
                  <a:lnTo>
                    <a:pt x="0" y="1415"/>
                  </a:lnTo>
                  <a:lnTo>
                    <a:pt x="0" y="1361"/>
                  </a:lnTo>
                  <a:lnTo>
                    <a:pt x="10" y="1322"/>
                  </a:lnTo>
                  <a:lnTo>
                    <a:pt x="21" y="1284"/>
                  </a:lnTo>
                  <a:lnTo>
                    <a:pt x="32" y="1248"/>
                  </a:lnTo>
                  <a:lnTo>
                    <a:pt x="45" y="1211"/>
                  </a:lnTo>
                  <a:lnTo>
                    <a:pt x="56" y="1175"/>
                  </a:lnTo>
                  <a:lnTo>
                    <a:pt x="70" y="1139"/>
                  </a:lnTo>
                  <a:lnTo>
                    <a:pt x="85" y="1102"/>
                  </a:lnTo>
                  <a:lnTo>
                    <a:pt x="103" y="1067"/>
                  </a:lnTo>
                  <a:lnTo>
                    <a:pt x="72" y="1026"/>
                  </a:lnTo>
                  <a:lnTo>
                    <a:pt x="46" y="981"/>
                  </a:lnTo>
                  <a:lnTo>
                    <a:pt x="27" y="934"/>
                  </a:lnTo>
                  <a:lnTo>
                    <a:pt x="15" y="885"/>
                  </a:lnTo>
                  <a:lnTo>
                    <a:pt x="9" y="834"/>
                  </a:lnTo>
                  <a:lnTo>
                    <a:pt x="10" y="783"/>
                  </a:lnTo>
                  <a:lnTo>
                    <a:pt x="17" y="732"/>
                  </a:lnTo>
                  <a:lnTo>
                    <a:pt x="34" y="684"/>
                  </a:lnTo>
                  <a:lnTo>
                    <a:pt x="38" y="673"/>
                  </a:lnTo>
                  <a:lnTo>
                    <a:pt x="45" y="664"/>
                  </a:lnTo>
                  <a:lnTo>
                    <a:pt x="51" y="656"/>
                  </a:lnTo>
                  <a:lnTo>
                    <a:pt x="61" y="650"/>
                  </a:lnTo>
                  <a:lnTo>
                    <a:pt x="68" y="643"/>
                  </a:lnTo>
                  <a:lnTo>
                    <a:pt x="79" y="638"/>
                  </a:lnTo>
                  <a:lnTo>
                    <a:pt x="90" y="633"/>
                  </a:lnTo>
                  <a:lnTo>
                    <a:pt x="101" y="629"/>
                  </a:lnTo>
                  <a:lnTo>
                    <a:pt x="142" y="618"/>
                  </a:lnTo>
                  <a:lnTo>
                    <a:pt x="184" y="610"/>
                  </a:lnTo>
                  <a:lnTo>
                    <a:pt x="228" y="601"/>
                  </a:lnTo>
                  <a:lnTo>
                    <a:pt x="271" y="593"/>
                  </a:lnTo>
                  <a:lnTo>
                    <a:pt x="314" y="581"/>
                  </a:lnTo>
                  <a:lnTo>
                    <a:pt x="356" y="567"/>
                  </a:lnTo>
                  <a:lnTo>
                    <a:pt x="395" y="549"/>
                  </a:lnTo>
                  <a:lnTo>
                    <a:pt x="433" y="528"/>
                  </a:lnTo>
                  <a:lnTo>
                    <a:pt x="406" y="532"/>
                  </a:lnTo>
                  <a:lnTo>
                    <a:pt x="379" y="537"/>
                  </a:lnTo>
                  <a:lnTo>
                    <a:pt x="352" y="538"/>
                  </a:lnTo>
                  <a:lnTo>
                    <a:pt x="327" y="540"/>
                  </a:lnTo>
                  <a:lnTo>
                    <a:pt x="299" y="536"/>
                  </a:lnTo>
                  <a:lnTo>
                    <a:pt x="273" y="532"/>
                  </a:lnTo>
                  <a:lnTo>
                    <a:pt x="246" y="526"/>
                  </a:lnTo>
                  <a:lnTo>
                    <a:pt x="219" y="519"/>
                  </a:lnTo>
                  <a:lnTo>
                    <a:pt x="191" y="488"/>
                  </a:lnTo>
                  <a:lnTo>
                    <a:pt x="170" y="454"/>
                  </a:lnTo>
                  <a:lnTo>
                    <a:pt x="153" y="415"/>
                  </a:lnTo>
                  <a:lnTo>
                    <a:pt x="143" y="376"/>
                  </a:lnTo>
                  <a:lnTo>
                    <a:pt x="137" y="335"/>
                  </a:lnTo>
                  <a:lnTo>
                    <a:pt x="137" y="294"/>
                  </a:lnTo>
                  <a:lnTo>
                    <a:pt x="141" y="254"/>
                  </a:lnTo>
                  <a:lnTo>
                    <a:pt x="152" y="217"/>
                  </a:lnTo>
                  <a:lnTo>
                    <a:pt x="159" y="197"/>
                  </a:lnTo>
                  <a:lnTo>
                    <a:pt x="168" y="179"/>
                  </a:lnTo>
                  <a:lnTo>
                    <a:pt x="178" y="161"/>
                  </a:lnTo>
                  <a:lnTo>
                    <a:pt x="188" y="143"/>
                  </a:lnTo>
                  <a:lnTo>
                    <a:pt x="196" y="123"/>
                  </a:lnTo>
                  <a:lnTo>
                    <a:pt x="205" y="105"/>
                  </a:lnTo>
                  <a:lnTo>
                    <a:pt x="213" y="87"/>
                  </a:lnTo>
                  <a:lnTo>
                    <a:pt x="223" y="69"/>
                  </a:lnTo>
                  <a:lnTo>
                    <a:pt x="206" y="66"/>
                  </a:lnTo>
                  <a:lnTo>
                    <a:pt x="190" y="69"/>
                  </a:lnTo>
                  <a:lnTo>
                    <a:pt x="176" y="74"/>
                  </a:lnTo>
                  <a:lnTo>
                    <a:pt x="162" y="82"/>
                  </a:lnTo>
                  <a:lnTo>
                    <a:pt x="148" y="91"/>
                  </a:lnTo>
                  <a:lnTo>
                    <a:pt x="135" y="100"/>
                  </a:lnTo>
                  <a:lnTo>
                    <a:pt x="121" y="110"/>
                  </a:lnTo>
                  <a:lnTo>
                    <a:pt x="109" y="120"/>
                  </a:lnTo>
                  <a:lnTo>
                    <a:pt x="98" y="118"/>
                  </a:lnTo>
                  <a:lnTo>
                    <a:pt x="87" y="116"/>
                  </a:lnTo>
                  <a:lnTo>
                    <a:pt x="78" y="112"/>
                  </a:lnTo>
                  <a:lnTo>
                    <a:pt x="72" y="106"/>
                  </a:lnTo>
                  <a:lnTo>
                    <a:pt x="74" y="83"/>
                  </a:lnTo>
                  <a:lnTo>
                    <a:pt x="92" y="68"/>
                  </a:lnTo>
                  <a:lnTo>
                    <a:pt x="113" y="54"/>
                  </a:lnTo>
                  <a:lnTo>
                    <a:pt x="133" y="43"/>
                  </a:lnTo>
                  <a:lnTo>
                    <a:pt x="156" y="34"/>
                  </a:lnTo>
                  <a:lnTo>
                    <a:pt x="178" y="25"/>
                  </a:lnTo>
                  <a:lnTo>
                    <a:pt x="204" y="20"/>
                  </a:lnTo>
                  <a:lnTo>
                    <a:pt x="229" y="17"/>
                  </a:lnTo>
                  <a:lnTo>
                    <a:pt x="257" y="18"/>
                  </a:lnTo>
                  <a:lnTo>
                    <a:pt x="271" y="24"/>
                  </a:lnTo>
                  <a:lnTo>
                    <a:pt x="288" y="31"/>
                  </a:lnTo>
                  <a:lnTo>
                    <a:pt x="304" y="39"/>
                  </a:lnTo>
                  <a:lnTo>
                    <a:pt x="321" y="46"/>
                  </a:lnTo>
                  <a:lnTo>
                    <a:pt x="337" y="51"/>
                  </a:lnTo>
                  <a:lnTo>
                    <a:pt x="354" y="56"/>
                  </a:lnTo>
                  <a:lnTo>
                    <a:pt x="372" y="59"/>
                  </a:lnTo>
                  <a:lnTo>
                    <a:pt x="390" y="63"/>
                  </a:lnTo>
                  <a:lnTo>
                    <a:pt x="402" y="71"/>
                  </a:lnTo>
                  <a:lnTo>
                    <a:pt x="417" y="79"/>
                  </a:lnTo>
                  <a:lnTo>
                    <a:pt x="431" y="83"/>
                  </a:lnTo>
                  <a:lnTo>
                    <a:pt x="448" y="88"/>
                  </a:lnTo>
                  <a:lnTo>
                    <a:pt x="464" y="91"/>
                  </a:lnTo>
                  <a:lnTo>
                    <a:pt x="481" y="93"/>
                  </a:lnTo>
                  <a:lnTo>
                    <a:pt x="495" y="97"/>
                  </a:lnTo>
                  <a:lnTo>
                    <a:pt x="510" y="103"/>
                  </a:lnTo>
                  <a:lnTo>
                    <a:pt x="530" y="105"/>
                  </a:lnTo>
                  <a:lnTo>
                    <a:pt x="551" y="105"/>
                  </a:lnTo>
                  <a:lnTo>
                    <a:pt x="571" y="104"/>
                  </a:lnTo>
                  <a:lnTo>
                    <a:pt x="593" y="102"/>
                  </a:lnTo>
                  <a:lnTo>
                    <a:pt x="613" y="98"/>
                  </a:lnTo>
                  <a:lnTo>
                    <a:pt x="634" y="94"/>
                  </a:lnTo>
                  <a:lnTo>
                    <a:pt x="654" y="91"/>
                  </a:lnTo>
                  <a:lnTo>
                    <a:pt x="675" y="88"/>
                  </a:lnTo>
                  <a:lnTo>
                    <a:pt x="679" y="80"/>
                  </a:lnTo>
                  <a:lnTo>
                    <a:pt x="684" y="70"/>
                  </a:lnTo>
                  <a:lnTo>
                    <a:pt x="685" y="59"/>
                  </a:lnTo>
                  <a:lnTo>
                    <a:pt x="688" y="48"/>
                  </a:lnTo>
                  <a:lnTo>
                    <a:pt x="689" y="36"/>
                  </a:lnTo>
                  <a:lnTo>
                    <a:pt x="690" y="25"/>
                  </a:lnTo>
                  <a:lnTo>
                    <a:pt x="691" y="13"/>
                  </a:lnTo>
                  <a:lnTo>
                    <a:pt x="695" y="3"/>
                  </a:lnTo>
                  <a:lnTo>
                    <a:pt x="706" y="0"/>
                  </a:lnTo>
                  <a:lnTo>
                    <a:pt x="719" y="2"/>
                  </a:lnTo>
                  <a:lnTo>
                    <a:pt x="724" y="3"/>
                  </a:lnTo>
                  <a:lnTo>
                    <a:pt x="729" y="8"/>
                  </a:lnTo>
                  <a:lnTo>
                    <a:pt x="731" y="13"/>
                  </a:lnTo>
                  <a:lnTo>
                    <a:pt x="735" y="20"/>
                  </a:lnTo>
                  <a:close/>
                </a:path>
              </a:pathLst>
            </a:custGeom>
            <a:solidFill>
              <a:srgbClr val="000000"/>
            </a:solidFill>
            <a:ln w="9525">
              <a:noFill/>
              <a:round/>
              <a:headEnd/>
              <a:tailEnd/>
            </a:ln>
          </p:spPr>
          <p:txBody>
            <a:bodyPr/>
            <a:lstStyle/>
            <a:p>
              <a:endParaRPr lang="ru-RU"/>
            </a:p>
          </p:txBody>
        </p:sp>
        <p:sp>
          <p:nvSpPr>
            <p:cNvPr id="46103" name="Freeform 23"/>
            <p:cNvSpPr>
              <a:spLocks/>
            </p:cNvSpPr>
            <p:nvPr/>
          </p:nvSpPr>
          <p:spPr bwMode="auto">
            <a:xfrm flipH="1">
              <a:off x="1573" y="2607"/>
              <a:ext cx="112" cy="104"/>
            </a:xfrm>
            <a:custGeom>
              <a:avLst/>
              <a:gdLst>
                <a:gd name="T0" fmla="*/ 39 w 446"/>
                <a:gd name="T1" fmla="*/ 10 h 418"/>
                <a:gd name="T2" fmla="*/ 34 w 446"/>
                <a:gd name="T3" fmla="*/ 21 h 418"/>
                <a:gd name="T4" fmla="*/ 31 w 446"/>
                <a:gd name="T5" fmla="*/ 32 h 418"/>
                <a:gd name="T6" fmla="*/ 31 w 446"/>
                <a:gd name="T7" fmla="*/ 45 h 418"/>
                <a:gd name="T8" fmla="*/ 33 w 446"/>
                <a:gd name="T9" fmla="*/ 54 h 418"/>
                <a:gd name="T10" fmla="*/ 36 w 446"/>
                <a:gd name="T11" fmla="*/ 59 h 418"/>
                <a:gd name="T12" fmla="*/ 40 w 446"/>
                <a:gd name="T13" fmla="*/ 64 h 418"/>
                <a:gd name="T14" fmla="*/ 44 w 446"/>
                <a:gd name="T15" fmla="*/ 69 h 418"/>
                <a:gd name="T16" fmla="*/ 52 w 446"/>
                <a:gd name="T17" fmla="*/ 74 h 418"/>
                <a:gd name="T18" fmla="*/ 62 w 446"/>
                <a:gd name="T19" fmla="*/ 74 h 418"/>
                <a:gd name="T20" fmla="*/ 71 w 446"/>
                <a:gd name="T21" fmla="*/ 72 h 418"/>
                <a:gd name="T22" fmla="*/ 80 w 446"/>
                <a:gd name="T23" fmla="*/ 69 h 418"/>
                <a:gd name="T24" fmla="*/ 91 w 446"/>
                <a:gd name="T25" fmla="*/ 64 h 418"/>
                <a:gd name="T26" fmla="*/ 99 w 446"/>
                <a:gd name="T27" fmla="*/ 54 h 418"/>
                <a:gd name="T28" fmla="*/ 104 w 446"/>
                <a:gd name="T29" fmla="*/ 42 h 418"/>
                <a:gd name="T30" fmla="*/ 108 w 446"/>
                <a:gd name="T31" fmla="*/ 30 h 418"/>
                <a:gd name="T32" fmla="*/ 110 w 446"/>
                <a:gd name="T33" fmla="*/ 22 h 418"/>
                <a:gd name="T34" fmla="*/ 111 w 446"/>
                <a:gd name="T35" fmla="*/ 19 h 418"/>
                <a:gd name="T36" fmla="*/ 111 w 446"/>
                <a:gd name="T37" fmla="*/ 25 h 418"/>
                <a:gd name="T38" fmla="*/ 109 w 446"/>
                <a:gd name="T39" fmla="*/ 41 h 418"/>
                <a:gd name="T40" fmla="*/ 104 w 446"/>
                <a:gd name="T41" fmla="*/ 55 h 418"/>
                <a:gd name="T42" fmla="*/ 99 w 446"/>
                <a:gd name="T43" fmla="*/ 70 h 418"/>
                <a:gd name="T44" fmla="*/ 92 w 446"/>
                <a:gd name="T45" fmla="*/ 79 h 418"/>
                <a:gd name="T46" fmla="*/ 85 w 446"/>
                <a:gd name="T47" fmla="*/ 85 h 418"/>
                <a:gd name="T48" fmla="*/ 79 w 446"/>
                <a:gd name="T49" fmla="*/ 91 h 418"/>
                <a:gd name="T50" fmla="*/ 73 w 446"/>
                <a:gd name="T51" fmla="*/ 95 h 418"/>
                <a:gd name="T52" fmla="*/ 63 w 446"/>
                <a:gd name="T53" fmla="*/ 100 h 418"/>
                <a:gd name="T54" fmla="*/ 52 w 446"/>
                <a:gd name="T55" fmla="*/ 103 h 418"/>
                <a:gd name="T56" fmla="*/ 40 w 446"/>
                <a:gd name="T57" fmla="*/ 104 h 418"/>
                <a:gd name="T58" fmla="*/ 28 w 446"/>
                <a:gd name="T59" fmla="*/ 101 h 418"/>
                <a:gd name="T60" fmla="*/ 18 w 446"/>
                <a:gd name="T61" fmla="*/ 98 h 418"/>
                <a:gd name="T62" fmla="*/ 11 w 446"/>
                <a:gd name="T63" fmla="*/ 92 h 418"/>
                <a:gd name="T64" fmla="*/ 8 w 446"/>
                <a:gd name="T65" fmla="*/ 85 h 418"/>
                <a:gd name="T66" fmla="*/ 4 w 446"/>
                <a:gd name="T67" fmla="*/ 77 h 418"/>
                <a:gd name="T68" fmla="*/ 1 w 446"/>
                <a:gd name="T69" fmla="*/ 67 h 418"/>
                <a:gd name="T70" fmla="*/ 0 w 446"/>
                <a:gd name="T71" fmla="*/ 56 h 418"/>
                <a:gd name="T72" fmla="*/ 1 w 446"/>
                <a:gd name="T73" fmla="*/ 45 h 418"/>
                <a:gd name="T74" fmla="*/ 5 w 446"/>
                <a:gd name="T75" fmla="*/ 34 h 418"/>
                <a:gd name="T76" fmla="*/ 9 w 446"/>
                <a:gd name="T77" fmla="*/ 24 h 418"/>
                <a:gd name="T78" fmla="*/ 15 w 446"/>
                <a:gd name="T79" fmla="*/ 12 h 418"/>
                <a:gd name="T80" fmla="*/ 24 w 446"/>
                <a:gd name="T81" fmla="*/ 2 h 418"/>
                <a:gd name="T82" fmla="*/ 35 w 446"/>
                <a:gd name="T83" fmla="*/ 1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6"/>
                <a:gd name="T127" fmla="*/ 0 h 418"/>
                <a:gd name="T128" fmla="*/ 446 w 446"/>
                <a:gd name="T129" fmla="*/ 418 h 4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6" h="418">
                  <a:moveTo>
                    <a:pt x="167" y="23"/>
                  </a:moveTo>
                  <a:lnTo>
                    <a:pt x="156" y="42"/>
                  </a:lnTo>
                  <a:lnTo>
                    <a:pt x="145" y="62"/>
                  </a:lnTo>
                  <a:lnTo>
                    <a:pt x="136" y="84"/>
                  </a:lnTo>
                  <a:lnTo>
                    <a:pt x="130" y="107"/>
                  </a:lnTo>
                  <a:lnTo>
                    <a:pt x="124" y="130"/>
                  </a:lnTo>
                  <a:lnTo>
                    <a:pt x="123" y="155"/>
                  </a:lnTo>
                  <a:lnTo>
                    <a:pt x="123" y="180"/>
                  </a:lnTo>
                  <a:lnTo>
                    <a:pt x="130" y="205"/>
                  </a:lnTo>
                  <a:lnTo>
                    <a:pt x="133" y="216"/>
                  </a:lnTo>
                  <a:lnTo>
                    <a:pt x="138" y="227"/>
                  </a:lnTo>
                  <a:lnTo>
                    <a:pt x="144" y="238"/>
                  </a:lnTo>
                  <a:lnTo>
                    <a:pt x="151" y="250"/>
                  </a:lnTo>
                  <a:lnTo>
                    <a:pt x="158" y="259"/>
                  </a:lnTo>
                  <a:lnTo>
                    <a:pt x="168" y="270"/>
                  </a:lnTo>
                  <a:lnTo>
                    <a:pt x="177" y="279"/>
                  </a:lnTo>
                  <a:lnTo>
                    <a:pt x="190" y="287"/>
                  </a:lnTo>
                  <a:lnTo>
                    <a:pt x="208" y="296"/>
                  </a:lnTo>
                  <a:lnTo>
                    <a:pt x="227" y="301"/>
                  </a:lnTo>
                  <a:lnTo>
                    <a:pt x="245" y="299"/>
                  </a:lnTo>
                  <a:lnTo>
                    <a:pt x="265" y="296"/>
                  </a:lnTo>
                  <a:lnTo>
                    <a:pt x="283" y="288"/>
                  </a:lnTo>
                  <a:lnTo>
                    <a:pt x="301" y="282"/>
                  </a:lnTo>
                  <a:lnTo>
                    <a:pt x="320" y="276"/>
                  </a:lnTo>
                  <a:lnTo>
                    <a:pt x="341" y="274"/>
                  </a:lnTo>
                  <a:lnTo>
                    <a:pt x="363" y="257"/>
                  </a:lnTo>
                  <a:lnTo>
                    <a:pt x="382" y="238"/>
                  </a:lnTo>
                  <a:lnTo>
                    <a:pt x="395" y="216"/>
                  </a:lnTo>
                  <a:lnTo>
                    <a:pt x="407" y="194"/>
                  </a:lnTo>
                  <a:lnTo>
                    <a:pt x="415" y="169"/>
                  </a:lnTo>
                  <a:lnTo>
                    <a:pt x="423" y="144"/>
                  </a:lnTo>
                  <a:lnTo>
                    <a:pt x="432" y="120"/>
                  </a:lnTo>
                  <a:lnTo>
                    <a:pt x="440" y="97"/>
                  </a:lnTo>
                  <a:lnTo>
                    <a:pt x="440" y="90"/>
                  </a:lnTo>
                  <a:lnTo>
                    <a:pt x="441" y="83"/>
                  </a:lnTo>
                  <a:lnTo>
                    <a:pt x="441" y="75"/>
                  </a:lnTo>
                  <a:lnTo>
                    <a:pt x="446" y="72"/>
                  </a:lnTo>
                  <a:lnTo>
                    <a:pt x="442" y="102"/>
                  </a:lnTo>
                  <a:lnTo>
                    <a:pt x="439" y="132"/>
                  </a:lnTo>
                  <a:lnTo>
                    <a:pt x="433" y="163"/>
                  </a:lnTo>
                  <a:lnTo>
                    <a:pt x="425" y="193"/>
                  </a:lnTo>
                  <a:lnTo>
                    <a:pt x="416" y="222"/>
                  </a:lnTo>
                  <a:lnTo>
                    <a:pt x="405" y="251"/>
                  </a:lnTo>
                  <a:lnTo>
                    <a:pt x="393" y="280"/>
                  </a:lnTo>
                  <a:lnTo>
                    <a:pt x="379" y="310"/>
                  </a:lnTo>
                  <a:lnTo>
                    <a:pt x="365" y="317"/>
                  </a:lnTo>
                  <a:lnTo>
                    <a:pt x="352" y="330"/>
                  </a:lnTo>
                  <a:lnTo>
                    <a:pt x="340" y="342"/>
                  </a:lnTo>
                  <a:lnTo>
                    <a:pt x="329" y="355"/>
                  </a:lnTo>
                  <a:lnTo>
                    <a:pt x="315" y="365"/>
                  </a:lnTo>
                  <a:lnTo>
                    <a:pt x="303" y="376"/>
                  </a:lnTo>
                  <a:lnTo>
                    <a:pt x="289" y="383"/>
                  </a:lnTo>
                  <a:lnTo>
                    <a:pt x="274" y="388"/>
                  </a:lnTo>
                  <a:lnTo>
                    <a:pt x="252" y="400"/>
                  </a:lnTo>
                  <a:lnTo>
                    <a:pt x="231" y="409"/>
                  </a:lnTo>
                  <a:lnTo>
                    <a:pt x="208" y="414"/>
                  </a:lnTo>
                  <a:lnTo>
                    <a:pt x="185" y="418"/>
                  </a:lnTo>
                  <a:lnTo>
                    <a:pt x="160" y="417"/>
                  </a:lnTo>
                  <a:lnTo>
                    <a:pt x="136" y="413"/>
                  </a:lnTo>
                  <a:lnTo>
                    <a:pt x="112" y="407"/>
                  </a:lnTo>
                  <a:lnTo>
                    <a:pt x="90" y="401"/>
                  </a:lnTo>
                  <a:lnTo>
                    <a:pt x="71" y="394"/>
                  </a:lnTo>
                  <a:lnTo>
                    <a:pt x="56" y="383"/>
                  </a:lnTo>
                  <a:lnTo>
                    <a:pt x="44" y="370"/>
                  </a:lnTo>
                  <a:lnTo>
                    <a:pt x="37" y="356"/>
                  </a:lnTo>
                  <a:lnTo>
                    <a:pt x="30" y="340"/>
                  </a:lnTo>
                  <a:lnTo>
                    <a:pt x="24" y="325"/>
                  </a:lnTo>
                  <a:lnTo>
                    <a:pt x="17" y="308"/>
                  </a:lnTo>
                  <a:lnTo>
                    <a:pt x="10" y="293"/>
                  </a:lnTo>
                  <a:lnTo>
                    <a:pt x="4" y="270"/>
                  </a:lnTo>
                  <a:lnTo>
                    <a:pt x="2" y="247"/>
                  </a:lnTo>
                  <a:lnTo>
                    <a:pt x="0" y="224"/>
                  </a:lnTo>
                  <a:lnTo>
                    <a:pt x="1" y="202"/>
                  </a:lnTo>
                  <a:lnTo>
                    <a:pt x="3" y="181"/>
                  </a:lnTo>
                  <a:lnTo>
                    <a:pt x="9" y="159"/>
                  </a:lnTo>
                  <a:lnTo>
                    <a:pt x="18" y="138"/>
                  </a:lnTo>
                  <a:lnTo>
                    <a:pt x="30" y="120"/>
                  </a:lnTo>
                  <a:lnTo>
                    <a:pt x="37" y="97"/>
                  </a:lnTo>
                  <a:lnTo>
                    <a:pt x="48" y="73"/>
                  </a:lnTo>
                  <a:lnTo>
                    <a:pt x="60" y="48"/>
                  </a:lnTo>
                  <a:lnTo>
                    <a:pt x="77" y="26"/>
                  </a:lnTo>
                  <a:lnTo>
                    <a:pt x="94" y="9"/>
                  </a:lnTo>
                  <a:lnTo>
                    <a:pt x="116" y="0"/>
                  </a:lnTo>
                  <a:lnTo>
                    <a:pt x="140" y="4"/>
                  </a:lnTo>
                  <a:lnTo>
                    <a:pt x="167" y="23"/>
                  </a:lnTo>
                  <a:close/>
                </a:path>
              </a:pathLst>
            </a:custGeom>
            <a:solidFill>
              <a:srgbClr val="FFFFFF"/>
            </a:solidFill>
            <a:ln w="9525">
              <a:noFill/>
              <a:round/>
              <a:headEnd/>
              <a:tailEnd/>
            </a:ln>
          </p:spPr>
          <p:txBody>
            <a:bodyPr/>
            <a:lstStyle/>
            <a:p>
              <a:endParaRPr lang="ru-RU"/>
            </a:p>
          </p:txBody>
        </p:sp>
        <p:sp>
          <p:nvSpPr>
            <p:cNvPr id="46104" name="Freeform 24"/>
            <p:cNvSpPr>
              <a:spLocks/>
            </p:cNvSpPr>
            <p:nvPr/>
          </p:nvSpPr>
          <p:spPr bwMode="auto">
            <a:xfrm flipH="1">
              <a:off x="1601" y="2620"/>
              <a:ext cx="21" cy="17"/>
            </a:xfrm>
            <a:custGeom>
              <a:avLst/>
              <a:gdLst>
                <a:gd name="T0" fmla="*/ 21 w 81"/>
                <a:gd name="T1" fmla="*/ 3 h 66"/>
                <a:gd name="T2" fmla="*/ 21 w 81"/>
                <a:gd name="T3" fmla="*/ 5 h 66"/>
                <a:gd name="T4" fmla="*/ 21 w 81"/>
                <a:gd name="T5" fmla="*/ 7 h 66"/>
                <a:gd name="T6" fmla="*/ 19 w 81"/>
                <a:gd name="T7" fmla="*/ 9 h 66"/>
                <a:gd name="T8" fmla="*/ 18 w 81"/>
                <a:gd name="T9" fmla="*/ 11 h 66"/>
                <a:gd name="T10" fmla="*/ 17 w 81"/>
                <a:gd name="T11" fmla="*/ 13 h 66"/>
                <a:gd name="T12" fmla="*/ 15 w 81"/>
                <a:gd name="T13" fmla="*/ 14 h 66"/>
                <a:gd name="T14" fmla="*/ 13 w 81"/>
                <a:gd name="T15" fmla="*/ 15 h 66"/>
                <a:gd name="T16" fmla="*/ 12 w 81"/>
                <a:gd name="T17" fmla="*/ 17 h 66"/>
                <a:gd name="T18" fmla="*/ 9 w 81"/>
                <a:gd name="T19" fmla="*/ 16 h 66"/>
                <a:gd name="T20" fmla="*/ 7 w 81"/>
                <a:gd name="T21" fmla="*/ 17 h 66"/>
                <a:gd name="T22" fmla="*/ 5 w 81"/>
                <a:gd name="T23" fmla="*/ 16 h 66"/>
                <a:gd name="T24" fmla="*/ 3 w 81"/>
                <a:gd name="T25" fmla="*/ 15 h 66"/>
                <a:gd name="T26" fmla="*/ 2 w 81"/>
                <a:gd name="T27" fmla="*/ 13 h 66"/>
                <a:gd name="T28" fmla="*/ 1 w 81"/>
                <a:gd name="T29" fmla="*/ 11 h 66"/>
                <a:gd name="T30" fmla="*/ 0 w 81"/>
                <a:gd name="T31" fmla="*/ 8 h 66"/>
                <a:gd name="T32" fmla="*/ 0 w 81"/>
                <a:gd name="T33" fmla="*/ 5 h 66"/>
                <a:gd name="T34" fmla="*/ 5 w 81"/>
                <a:gd name="T35" fmla="*/ 0 h 66"/>
                <a:gd name="T36" fmla="*/ 7 w 81"/>
                <a:gd name="T37" fmla="*/ 0 h 66"/>
                <a:gd name="T38" fmla="*/ 9 w 81"/>
                <a:gd name="T39" fmla="*/ 1 h 66"/>
                <a:gd name="T40" fmla="*/ 11 w 81"/>
                <a:gd name="T41" fmla="*/ 1 h 66"/>
                <a:gd name="T42" fmla="*/ 13 w 81"/>
                <a:gd name="T43" fmla="*/ 2 h 66"/>
                <a:gd name="T44" fmla="*/ 15 w 81"/>
                <a:gd name="T45" fmla="*/ 2 h 66"/>
                <a:gd name="T46" fmla="*/ 17 w 81"/>
                <a:gd name="T47" fmla="*/ 2 h 66"/>
                <a:gd name="T48" fmla="*/ 18 w 81"/>
                <a:gd name="T49" fmla="*/ 3 h 66"/>
                <a:gd name="T50" fmla="*/ 21 w 81"/>
                <a:gd name="T51" fmla="*/ 3 h 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1"/>
                <a:gd name="T79" fmla="*/ 0 h 66"/>
                <a:gd name="T80" fmla="*/ 81 w 81"/>
                <a:gd name="T81" fmla="*/ 66 h 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1" h="66">
                  <a:moveTo>
                    <a:pt x="81" y="12"/>
                  </a:moveTo>
                  <a:lnTo>
                    <a:pt x="81" y="20"/>
                  </a:lnTo>
                  <a:lnTo>
                    <a:pt x="80" y="29"/>
                  </a:lnTo>
                  <a:lnTo>
                    <a:pt x="75" y="36"/>
                  </a:lnTo>
                  <a:lnTo>
                    <a:pt x="71" y="43"/>
                  </a:lnTo>
                  <a:lnTo>
                    <a:pt x="64" y="49"/>
                  </a:lnTo>
                  <a:lnTo>
                    <a:pt x="58" y="55"/>
                  </a:lnTo>
                  <a:lnTo>
                    <a:pt x="50" y="60"/>
                  </a:lnTo>
                  <a:lnTo>
                    <a:pt x="47" y="66"/>
                  </a:lnTo>
                  <a:lnTo>
                    <a:pt x="36" y="64"/>
                  </a:lnTo>
                  <a:lnTo>
                    <a:pt x="27" y="65"/>
                  </a:lnTo>
                  <a:lnTo>
                    <a:pt x="19" y="64"/>
                  </a:lnTo>
                  <a:lnTo>
                    <a:pt x="12" y="60"/>
                  </a:lnTo>
                  <a:lnTo>
                    <a:pt x="7" y="49"/>
                  </a:lnTo>
                  <a:lnTo>
                    <a:pt x="3" y="41"/>
                  </a:lnTo>
                  <a:lnTo>
                    <a:pt x="0" y="31"/>
                  </a:lnTo>
                  <a:lnTo>
                    <a:pt x="1" y="20"/>
                  </a:lnTo>
                  <a:lnTo>
                    <a:pt x="20" y="0"/>
                  </a:lnTo>
                  <a:lnTo>
                    <a:pt x="27" y="1"/>
                  </a:lnTo>
                  <a:lnTo>
                    <a:pt x="35" y="3"/>
                  </a:lnTo>
                  <a:lnTo>
                    <a:pt x="42" y="4"/>
                  </a:lnTo>
                  <a:lnTo>
                    <a:pt x="49" y="7"/>
                  </a:lnTo>
                  <a:lnTo>
                    <a:pt x="57" y="8"/>
                  </a:lnTo>
                  <a:lnTo>
                    <a:pt x="64" y="9"/>
                  </a:lnTo>
                  <a:lnTo>
                    <a:pt x="71" y="11"/>
                  </a:lnTo>
                  <a:lnTo>
                    <a:pt x="81" y="12"/>
                  </a:lnTo>
                  <a:close/>
                </a:path>
              </a:pathLst>
            </a:custGeom>
            <a:solidFill>
              <a:srgbClr val="FFFFFF"/>
            </a:solidFill>
            <a:ln w="9525">
              <a:noFill/>
              <a:round/>
              <a:headEnd/>
              <a:tailEnd/>
            </a:ln>
          </p:spPr>
          <p:txBody>
            <a:bodyPr/>
            <a:lstStyle/>
            <a:p>
              <a:endParaRPr lang="ru-RU"/>
            </a:p>
          </p:txBody>
        </p:sp>
        <p:sp>
          <p:nvSpPr>
            <p:cNvPr id="46105" name="Freeform 25"/>
            <p:cNvSpPr>
              <a:spLocks/>
            </p:cNvSpPr>
            <p:nvPr/>
          </p:nvSpPr>
          <p:spPr bwMode="auto">
            <a:xfrm flipH="1">
              <a:off x="1383" y="2633"/>
              <a:ext cx="123" cy="149"/>
            </a:xfrm>
            <a:custGeom>
              <a:avLst/>
              <a:gdLst>
                <a:gd name="T0" fmla="*/ 107 w 493"/>
                <a:gd name="T1" fmla="*/ 18 h 597"/>
                <a:gd name="T2" fmla="*/ 113 w 493"/>
                <a:gd name="T3" fmla="*/ 29 h 597"/>
                <a:gd name="T4" fmla="*/ 118 w 493"/>
                <a:gd name="T5" fmla="*/ 40 h 597"/>
                <a:gd name="T6" fmla="*/ 121 w 493"/>
                <a:gd name="T7" fmla="*/ 53 h 597"/>
                <a:gd name="T8" fmla="*/ 123 w 493"/>
                <a:gd name="T9" fmla="*/ 66 h 597"/>
                <a:gd name="T10" fmla="*/ 123 w 493"/>
                <a:gd name="T11" fmla="*/ 79 h 597"/>
                <a:gd name="T12" fmla="*/ 121 w 493"/>
                <a:gd name="T13" fmla="*/ 92 h 597"/>
                <a:gd name="T14" fmla="*/ 118 w 493"/>
                <a:gd name="T15" fmla="*/ 105 h 597"/>
                <a:gd name="T16" fmla="*/ 114 w 493"/>
                <a:gd name="T17" fmla="*/ 118 h 597"/>
                <a:gd name="T18" fmla="*/ 108 w 493"/>
                <a:gd name="T19" fmla="*/ 123 h 597"/>
                <a:gd name="T20" fmla="*/ 103 w 493"/>
                <a:gd name="T21" fmla="*/ 129 h 597"/>
                <a:gd name="T22" fmla="*/ 98 w 493"/>
                <a:gd name="T23" fmla="*/ 134 h 597"/>
                <a:gd name="T24" fmla="*/ 92 w 493"/>
                <a:gd name="T25" fmla="*/ 139 h 597"/>
                <a:gd name="T26" fmla="*/ 85 w 493"/>
                <a:gd name="T27" fmla="*/ 143 h 597"/>
                <a:gd name="T28" fmla="*/ 78 w 493"/>
                <a:gd name="T29" fmla="*/ 146 h 597"/>
                <a:gd name="T30" fmla="*/ 71 w 493"/>
                <a:gd name="T31" fmla="*/ 148 h 597"/>
                <a:gd name="T32" fmla="*/ 63 w 493"/>
                <a:gd name="T33" fmla="*/ 149 h 597"/>
                <a:gd name="T34" fmla="*/ 55 w 493"/>
                <a:gd name="T35" fmla="*/ 148 h 597"/>
                <a:gd name="T36" fmla="*/ 46 w 493"/>
                <a:gd name="T37" fmla="*/ 147 h 597"/>
                <a:gd name="T38" fmla="*/ 39 w 493"/>
                <a:gd name="T39" fmla="*/ 144 h 597"/>
                <a:gd name="T40" fmla="*/ 32 w 493"/>
                <a:gd name="T41" fmla="*/ 141 h 597"/>
                <a:gd name="T42" fmla="*/ 24 w 493"/>
                <a:gd name="T43" fmla="*/ 138 h 597"/>
                <a:gd name="T44" fmla="*/ 18 w 493"/>
                <a:gd name="T45" fmla="*/ 133 h 597"/>
                <a:gd name="T46" fmla="*/ 13 w 493"/>
                <a:gd name="T47" fmla="*/ 127 h 597"/>
                <a:gd name="T48" fmla="*/ 8 w 493"/>
                <a:gd name="T49" fmla="*/ 121 h 597"/>
                <a:gd name="T50" fmla="*/ 4 w 493"/>
                <a:gd name="T51" fmla="*/ 109 h 597"/>
                <a:gd name="T52" fmla="*/ 1 w 493"/>
                <a:gd name="T53" fmla="*/ 97 h 597"/>
                <a:gd name="T54" fmla="*/ 0 w 493"/>
                <a:gd name="T55" fmla="*/ 85 h 597"/>
                <a:gd name="T56" fmla="*/ 0 w 493"/>
                <a:gd name="T57" fmla="*/ 73 h 597"/>
                <a:gd name="T58" fmla="*/ 2 w 493"/>
                <a:gd name="T59" fmla="*/ 61 h 597"/>
                <a:gd name="T60" fmla="*/ 6 w 493"/>
                <a:gd name="T61" fmla="*/ 49 h 597"/>
                <a:gd name="T62" fmla="*/ 11 w 493"/>
                <a:gd name="T63" fmla="*/ 39 h 597"/>
                <a:gd name="T64" fmla="*/ 18 w 493"/>
                <a:gd name="T65" fmla="*/ 29 h 597"/>
                <a:gd name="T66" fmla="*/ 22 w 493"/>
                <a:gd name="T67" fmla="*/ 24 h 597"/>
                <a:gd name="T68" fmla="*/ 26 w 493"/>
                <a:gd name="T69" fmla="*/ 20 h 597"/>
                <a:gd name="T70" fmla="*/ 30 w 493"/>
                <a:gd name="T71" fmla="*/ 16 h 597"/>
                <a:gd name="T72" fmla="*/ 35 w 493"/>
                <a:gd name="T73" fmla="*/ 12 h 597"/>
                <a:gd name="T74" fmla="*/ 39 w 493"/>
                <a:gd name="T75" fmla="*/ 9 h 597"/>
                <a:gd name="T76" fmla="*/ 44 w 493"/>
                <a:gd name="T77" fmla="*/ 6 h 597"/>
                <a:gd name="T78" fmla="*/ 50 w 493"/>
                <a:gd name="T79" fmla="*/ 4 h 597"/>
                <a:gd name="T80" fmla="*/ 56 w 493"/>
                <a:gd name="T81" fmla="*/ 3 h 597"/>
                <a:gd name="T82" fmla="*/ 61 w 493"/>
                <a:gd name="T83" fmla="*/ 1 h 597"/>
                <a:gd name="T84" fmla="*/ 66 w 493"/>
                <a:gd name="T85" fmla="*/ 0 h 597"/>
                <a:gd name="T86" fmla="*/ 71 w 493"/>
                <a:gd name="T87" fmla="*/ 0 h 597"/>
                <a:gd name="T88" fmla="*/ 76 w 493"/>
                <a:gd name="T89" fmla="*/ 1 h 597"/>
                <a:gd name="T90" fmla="*/ 80 w 493"/>
                <a:gd name="T91" fmla="*/ 2 h 597"/>
                <a:gd name="T92" fmla="*/ 85 w 493"/>
                <a:gd name="T93" fmla="*/ 4 h 597"/>
                <a:gd name="T94" fmla="*/ 90 w 493"/>
                <a:gd name="T95" fmla="*/ 6 h 597"/>
                <a:gd name="T96" fmla="*/ 95 w 493"/>
                <a:gd name="T97" fmla="*/ 7 h 597"/>
                <a:gd name="T98" fmla="*/ 107 w 493"/>
                <a:gd name="T99" fmla="*/ 18 h 5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3"/>
                <a:gd name="T151" fmla="*/ 0 h 597"/>
                <a:gd name="T152" fmla="*/ 493 w 493"/>
                <a:gd name="T153" fmla="*/ 597 h 59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3" h="597">
                  <a:moveTo>
                    <a:pt x="427" y="73"/>
                  </a:moveTo>
                  <a:lnTo>
                    <a:pt x="454" y="115"/>
                  </a:lnTo>
                  <a:lnTo>
                    <a:pt x="474" y="162"/>
                  </a:lnTo>
                  <a:lnTo>
                    <a:pt x="486" y="212"/>
                  </a:lnTo>
                  <a:lnTo>
                    <a:pt x="493" y="265"/>
                  </a:lnTo>
                  <a:lnTo>
                    <a:pt x="493" y="317"/>
                  </a:lnTo>
                  <a:lnTo>
                    <a:pt x="486" y="370"/>
                  </a:lnTo>
                  <a:lnTo>
                    <a:pt x="473" y="421"/>
                  </a:lnTo>
                  <a:lnTo>
                    <a:pt x="455" y="471"/>
                  </a:lnTo>
                  <a:lnTo>
                    <a:pt x="434" y="492"/>
                  </a:lnTo>
                  <a:lnTo>
                    <a:pt x="414" y="515"/>
                  </a:lnTo>
                  <a:lnTo>
                    <a:pt x="391" y="536"/>
                  </a:lnTo>
                  <a:lnTo>
                    <a:pt x="368" y="557"/>
                  </a:lnTo>
                  <a:lnTo>
                    <a:pt x="341" y="572"/>
                  </a:lnTo>
                  <a:lnTo>
                    <a:pt x="314" y="586"/>
                  </a:lnTo>
                  <a:lnTo>
                    <a:pt x="284" y="593"/>
                  </a:lnTo>
                  <a:lnTo>
                    <a:pt x="253" y="597"/>
                  </a:lnTo>
                  <a:lnTo>
                    <a:pt x="219" y="592"/>
                  </a:lnTo>
                  <a:lnTo>
                    <a:pt x="186" y="587"/>
                  </a:lnTo>
                  <a:lnTo>
                    <a:pt x="155" y="577"/>
                  </a:lnTo>
                  <a:lnTo>
                    <a:pt x="127" y="566"/>
                  </a:lnTo>
                  <a:lnTo>
                    <a:pt x="98" y="551"/>
                  </a:lnTo>
                  <a:lnTo>
                    <a:pt x="74" y="531"/>
                  </a:lnTo>
                  <a:lnTo>
                    <a:pt x="51" y="508"/>
                  </a:lnTo>
                  <a:lnTo>
                    <a:pt x="31" y="483"/>
                  </a:lnTo>
                  <a:lnTo>
                    <a:pt x="16" y="436"/>
                  </a:lnTo>
                  <a:lnTo>
                    <a:pt x="5" y="388"/>
                  </a:lnTo>
                  <a:lnTo>
                    <a:pt x="0" y="340"/>
                  </a:lnTo>
                  <a:lnTo>
                    <a:pt x="1" y="293"/>
                  </a:lnTo>
                  <a:lnTo>
                    <a:pt x="8" y="244"/>
                  </a:lnTo>
                  <a:lnTo>
                    <a:pt x="23" y="198"/>
                  </a:lnTo>
                  <a:lnTo>
                    <a:pt x="43" y="155"/>
                  </a:lnTo>
                  <a:lnTo>
                    <a:pt x="74" y="115"/>
                  </a:lnTo>
                  <a:lnTo>
                    <a:pt x="89" y="98"/>
                  </a:lnTo>
                  <a:lnTo>
                    <a:pt x="106" y="81"/>
                  </a:lnTo>
                  <a:lnTo>
                    <a:pt x="122" y="64"/>
                  </a:lnTo>
                  <a:lnTo>
                    <a:pt x="140" y="50"/>
                  </a:lnTo>
                  <a:lnTo>
                    <a:pt x="157" y="35"/>
                  </a:lnTo>
                  <a:lnTo>
                    <a:pt x="178" y="24"/>
                  </a:lnTo>
                  <a:lnTo>
                    <a:pt x="199" y="17"/>
                  </a:lnTo>
                  <a:lnTo>
                    <a:pt x="225" y="13"/>
                  </a:lnTo>
                  <a:lnTo>
                    <a:pt x="244" y="5"/>
                  </a:lnTo>
                  <a:lnTo>
                    <a:pt x="264" y="1"/>
                  </a:lnTo>
                  <a:lnTo>
                    <a:pt x="283" y="0"/>
                  </a:lnTo>
                  <a:lnTo>
                    <a:pt x="304" y="4"/>
                  </a:lnTo>
                  <a:lnTo>
                    <a:pt x="322" y="8"/>
                  </a:lnTo>
                  <a:lnTo>
                    <a:pt x="342" y="16"/>
                  </a:lnTo>
                  <a:lnTo>
                    <a:pt x="360" y="23"/>
                  </a:lnTo>
                  <a:lnTo>
                    <a:pt x="381" y="30"/>
                  </a:lnTo>
                  <a:lnTo>
                    <a:pt x="427" y="73"/>
                  </a:lnTo>
                  <a:close/>
                </a:path>
              </a:pathLst>
            </a:custGeom>
            <a:solidFill>
              <a:srgbClr val="000000"/>
            </a:solidFill>
            <a:ln w="9525">
              <a:noFill/>
              <a:round/>
              <a:headEnd/>
              <a:tailEnd/>
            </a:ln>
          </p:spPr>
          <p:txBody>
            <a:bodyPr/>
            <a:lstStyle/>
            <a:p>
              <a:endParaRPr lang="ru-RU"/>
            </a:p>
          </p:txBody>
        </p:sp>
        <p:sp>
          <p:nvSpPr>
            <p:cNvPr id="46106" name="Freeform 26"/>
            <p:cNvSpPr>
              <a:spLocks/>
            </p:cNvSpPr>
            <p:nvPr/>
          </p:nvSpPr>
          <p:spPr bwMode="auto">
            <a:xfrm flipH="1">
              <a:off x="1411" y="2646"/>
              <a:ext cx="15" cy="20"/>
            </a:xfrm>
            <a:custGeom>
              <a:avLst/>
              <a:gdLst>
                <a:gd name="T0" fmla="*/ 15 w 60"/>
                <a:gd name="T1" fmla="*/ 9 h 77"/>
                <a:gd name="T2" fmla="*/ 14 w 60"/>
                <a:gd name="T3" fmla="*/ 12 h 77"/>
                <a:gd name="T4" fmla="*/ 13 w 60"/>
                <a:gd name="T5" fmla="*/ 15 h 77"/>
                <a:gd name="T6" fmla="*/ 11 w 60"/>
                <a:gd name="T7" fmla="*/ 17 h 77"/>
                <a:gd name="T8" fmla="*/ 9 w 60"/>
                <a:gd name="T9" fmla="*/ 20 h 77"/>
                <a:gd name="T10" fmla="*/ 7 w 60"/>
                <a:gd name="T11" fmla="*/ 20 h 77"/>
                <a:gd name="T12" fmla="*/ 6 w 60"/>
                <a:gd name="T13" fmla="*/ 19 h 77"/>
                <a:gd name="T14" fmla="*/ 5 w 60"/>
                <a:gd name="T15" fmla="*/ 18 h 77"/>
                <a:gd name="T16" fmla="*/ 4 w 60"/>
                <a:gd name="T17" fmla="*/ 17 h 77"/>
                <a:gd name="T18" fmla="*/ 3 w 60"/>
                <a:gd name="T19" fmla="*/ 15 h 77"/>
                <a:gd name="T20" fmla="*/ 1 w 60"/>
                <a:gd name="T21" fmla="*/ 12 h 77"/>
                <a:gd name="T22" fmla="*/ 0 w 60"/>
                <a:gd name="T23" fmla="*/ 9 h 77"/>
                <a:gd name="T24" fmla="*/ 1 w 60"/>
                <a:gd name="T25" fmla="*/ 6 h 77"/>
                <a:gd name="T26" fmla="*/ 2 w 60"/>
                <a:gd name="T27" fmla="*/ 3 h 77"/>
                <a:gd name="T28" fmla="*/ 3 w 60"/>
                <a:gd name="T29" fmla="*/ 0 h 77"/>
                <a:gd name="T30" fmla="*/ 6 w 60"/>
                <a:gd name="T31" fmla="*/ 2 h 77"/>
                <a:gd name="T32" fmla="*/ 9 w 60"/>
                <a:gd name="T33" fmla="*/ 4 h 77"/>
                <a:gd name="T34" fmla="*/ 12 w 60"/>
                <a:gd name="T35" fmla="*/ 6 h 77"/>
                <a:gd name="T36" fmla="*/ 15 w 60"/>
                <a:gd name="T37" fmla="*/ 9 h 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
                <a:gd name="T58" fmla="*/ 0 h 77"/>
                <a:gd name="T59" fmla="*/ 60 w 60"/>
                <a:gd name="T60" fmla="*/ 77 h 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 h="77">
                  <a:moveTo>
                    <a:pt x="60" y="35"/>
                  </a:moveTo>
                  <a:lnTo>
                    <a:pt x="57" y="46"/>
                  </a:lnTo>
                  <a:lnTo>
                    <a:pt x="52" y="57"/>
                  </a:lnTo>
                  <a:lnTo>
                    <a:pt x="44" y="66"/>
                  </a:lnTo>
                  <a:lnTo>
                    <a:pt x="37" y="77"/>
                  </a:lnTo>
                  <a:lnTo>
                    <a:pt x="28" y="76"/>
                  </a:lnTo>
                  <a:lnTo>
                    <a:pt x="23" y="74"/>
                  </a:lnTo>
                  <a:lnTo>
                    <a:pt x="18" y="70"/>
                  </a:lnTo>
                  <a:lnTo>
                    <a:pt x="16" y="66"/>
                  </a:lnTo>
                  <a:lnTo>
                    <a:pt x="10" y="56"/>
                  </a:lnTo>
                  <a:lnTo>
                    <a:pt x="5" y="46"/>
                  </a:lnTo>
                  <a:lnTo>
                    <a:pt x="0" y="34"/>
                  </a:lnTo>
                  <a:lnTo>
                    <a:pt x="4" y="23"/>
                  </a:lnTo>
                  <a:lnTo>
                    <a:pt x="8" y="11"/>
                  </a:lnTo>
                  <a:lnTo>
                    <a:pt x="11" y="0"/>
                  </a:lnTo>
                  <a:lnTo>
                    <a:pt x="23" y="6"/>
                  </a:lnTo>
                  <a:lnTo>
                    <a:pt x="35" y="14"/>
                  </a:lnTo>
                  <a:lnTo>
                    <a:pt x="47" y="23"/>
                  </a:lnTo>
                  <a:lnTo>
                    <a:pt x="60" y="35"/>
                  </a:lnTo>
                  <a:close/>
                </a:path>
              </a:pathLst>
            </a:custGeom>
            <a:solidFill>
              <a:srgbClr val="FFFFFF"/>
            </a:solidFill>
            <a:ln w="9525">
              <a:noFill/>
              <a:round/>
              <a:headEnd/>
              <a:tailEnd/>
            </a:ln>
          </p:spPr>
          <p:txBody>
            <a:bodyPr/>
            <a:lstStyle/>
            <a:p>
              <a:endParaRPr lang="ru-RU"/>
            </a:p>
          </p:txBody>
        </p:sp>
        <p:sp>
          <p:nvSpPr>
            <p:cNvPr id="46107" name="Freeform 27"/>
            <p:cNvSpPr>
              <a:spLocks/>
            </p:cNvSpPr>
            <p:nvPr/>
          </p:nvSpPr>
          <p:spPr bwMode="auto">
            <a:xfrm flipH="1">
              <a:off x="1394" y="2649"/>
              <a:ext cx="101" cy="125"/>
            </a:xfrm>
            <a:custGeom>
              <a:avLst/>
              <a:gdLst>
                <a:gd name="T0" fmla="*/ 39 w 404"/>
                <a:gd name="T1" fmla="*/ 6 h 501"/>
                <a:gd name="T2" fmla="*/ 35 w 404"/>
                <a:gd name="T3" fmla="*/ 19 h 501"/>
                <a:gd name="T4" fmla="*/ 33 w 404"/>
                <a:gd name="T5" fmla="*/ 33 h 501"/>
                <a:gd name="T6" fmla="*/ 36 w 404"/>
                <a:gd name="T7" fmla="*/ 47 h 501"/>
                <a:gd name="T8" fmla="*/ 41 w 404"/>
                <a:gd name="T9" fmla="*/ 56 h 501"/>
                <a:gd name="T10" fmla="*/ 46 w 404"/>
                <a:gd name="T11" fmla="*/ 60 h 501"/>
                <a:gd name="T12" fmla="*/ 50 w 404"/>
                <a:gd name="T13" fmla="*/ 64 h 501"/>
                <a:gd name="T14" fmla="*/ 56 w 404"/>
                <a:gd name="T15" fmla="*/ 66 h 501"/>
                <a:gd name="T16" fmla="*/ 81 w 404"/>
                <a:gd name="T17" fmla="*/ 65 h 501"/>
                <a:gd name="T18" fmla="*/ 86 w 404"/>
                <a:gd name="T19" fmla="*/ 60 h 501"/>
                <a:gd name="T20" fmla="*/ 92 w 404"/>
                <a:gd name="T21" fmla="*/ 57 h 501"/>
                <a:gd name="T22" fmla="*/ 96 w 404"/>
                <a:gd name="T23" fmla="*/ 53 h 501"/>
                <a:gd name="T24" fmla="*/ 101 w 404"/>
                <a:gd name="T25" fmla="*/ 48 h 501"/>
                <a:gd name="T26" fmla="*/ 101 w 404"/>
                <a:gd name="T27" fmla="*/ 60 h 501"/>
                <a:gd name="T28" fmla="*/ 100 w 404"/>
                <a:gd name="T29" fmla="*/ 73 h 501"/>
                <a:gd name="T30" fmla="*/ 97 w 404"/>
                <a:gd name="T31" fmla="*/ 86 h 501"/>
                <a:gd name="T32" fmla="*/ 91 w 404"/>
                <a:gd name="T33" fmla="*/ 98 h 501"/>
                <a:gd name="T34" fmla="*/ 89 w 404"/>
                <a:gd name="T35" fmla="*/ 105 h 501"/>
                <a:gd name="T36" fmla="*/ 85 w 404"/>
                <a:gd name="T37" fmla="*/ 111 h 501"/>
                <a:gd name="T38" fmla="*/ 79 w 404"/>
                <a:gd name="T39" fmla="*/ 116 h 501"/>
                <a:gd name="T40" fmla="*/ 72 w 404"/>
                <a:gd name="T41" fmla="*/ 120 h 501"/>
                <a:gd name="T42" fmla="*/ 61 w 404"/>
                <a:gd name="T43" fmla="*/ 123 h 501"/>
                <a:gd name="T44" fmla="*/ 49 w 404"/>
                <a:gd name="T45" fmla="*/ 125 h 501"/>
                <a:gd name="T46" fmla="*/ 36 w 404"/>
                <a:gd name="T47" fmla="*/ 124 h 501"/>
                <a:gd name="T48" fmla="*/ 26 w 404"/>
                <a:gd name="T49" fmla="*/ 118 h 501"/>
                <a:gd name="T50" fmla="*/ 16 w 404"/>
                <a:gd name="T51" fmla="*/ 111 h 501"/>
                <a:gd name="T52" fmla="*/ 8 w 404"/>
                <a:gd name="T53" fmla="*/ 102 h 501"/>
                <a:gd name="T54" fmla="*/ 3 w 404"/>
                <a:gd name="T55" fmla="*/ 91 h 501"/>
                <a:gd name="T56" fmla="*/ 0 w 404"/>
                <a:gd name="T57" fmla="*/ 80 h 501"/>
                <a:gd name="T58" fmla="*/ 1 w 404"/>
                <a:gd name="T59" fmla="*/ 75 h 501"/>
                <a:gd name="T60" fmla="*/ 0 w 404"/>
                <a:gd name="T61" fmla="*/ 71 h 501"/>
                <a:gd name="T62" fmla="*/ 0 w 404"/>
                <a:gd name="T63" fmla="*/ 65 h 501"/>
                <a:gd name="T64" fmla="*/ 0 w 404"/>
                <a:gd name="T65" fmla="*/ 60 h 501"/>
                <a:gd name="T66" fmla="*/ 3 w 404"/>
                <a:gd name="T67" fmla="*/ 49 h 501"/>
                <a:gd name="T68" fmla="*/ 10 w 404"/>
                <a:gd name="T69" fmla="*/ 32 h 501"/>
                <a:gd name="T70" fmla="*/ 20 w 404"/>
                <a:gd name="T71" fmla="*/ 16 h 501"/>
                <a:gd name="T72" fmla="*/ 33 w 404"/>
                <a:gd name="T73" fmla="*/ 4 h 50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4"/>
                <a:gd name="T112" fmla="*/ 0 h 501"/>
                <a:gd name="T113" fmla="*/ 404 w 404"/>
                <a:gd name="T114" fmla="*/ 501 h 50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4" h="501">
                  <a:moveTo>
                    <a:pt x="166" y="0"/>
                  </a:moveTo>
                  <a:lnTo>
                    <a:pt x="155" y="25"/>
                  </a:lnTo>
                  <a:lnTo>
                    <a:pt x="147" y="52"/>
                  </a:lnTo>
                  <a:lnTo>
                    <a:pt x="138" y="78"/>
                  </a:lnTo>
                  <a:lnTo>
                    <a:pt x="134" y="107"/>
                  </a:lnTo>
                  <a:lnTo>
                    <a:pt x="132" y="134"/>
                  </a:lnTo>
                  <a:lnTo>
                    <a:pt x="134" y="162"/>
                  </a:lnTo>
                  <a:lnTo>
                    <a:pt x="142" y="188"/>
                  </a:lnTo>
                  <a:lnTo>
                    <a:pt x="157" y="215"/>
                  </a:lnTo>
                  <a:lnTo>
                    <a:pt x="165" y="224"/>
                  </a:lnTo>
                  <a:lnTo>
                    <a:pt x="173" y="232"/>
                  </a:lnTo>
                  <a:lnTo>
                    <a:pt x="182" y="240"/>
                  </a:lnTo>
                  <a:lnTo>
                    <a:pt x="191" y="249"/>
                  </a:lnTo>
                  <a:lnTo>
                    <a:pt x="201" y="255"/>
                  </a:lnTo>
                  <a:lnTo>
                    <a:pt x="212" y="261"/>
                  </a:lnTo>
                  <a:lnTo>
                    <a:pt x="223" y="265"/>
                  </a:lnTo>
                  <a:lnTo>
                    <a:pt x="236" y="270"/>
                  </a:lnTo>
                  <a:lnTo>
                    <a:pt x="324" y="259"/>
                  </a:lnTo>
                  <a:lnTo>
                    <a:pt x="333" y="249"/>
                  </a:lnTo>
                  <a:lnTo>
                    <a:pt x="344" y="242"/>
                  </a:lnTo>
                  <a:lnTo>
                    <a:pt x="355" y="234"/>
                  </a:lnTo>
                  <a:lnTo>
                    <a:pt x="366" y="228"/>
                  </a:lnTo>
                  <a:lnTo>
                    <a:pt x="375" y="220"/>
                  </a:lnTo>
                  <a:lnTo>
                    <a:pt x="385" y="211"/>
                  </a:lnTo>
                  <a:lnTo>
                    <a:pt x="393" y="202"/>
                  </a:lnTo>
                  <a:lnTo>
                    <a:pt x="402" y="192"/>
                  </a:lnTo>
                  <a:lnTo>
                    <a:pt x="403" y="215"/>
                  </a:lnTo>
                  <a:lnTo>
                    <a:pt x="404" y="239"/>
                  </a:lnTo>
                  <a:lnTo>
                    <a:pt x="403" y="265"/>
                  </a:lnTo>
                  <a:lnTo>
                    <a:pt x="401" y="291"/>
                  </a:lnTo>
                  <a:lnTo>
                    <a:pt x="393" y="317"/>
                  </a:lnTo>
                  <a:lnTo>
                    <a:pt x="386" y="343"/>
                  </a:lnTo>
                  <a:lnTo>
                    <a:pt x="375" y="368"/>
                  </a:lnTo>
                  <a:lnTo>
                    <a:pt x="362" y="392"/>
                  </a:lnTo>
                  <a:lnTo>
                    <a:pt x="360" y="405"/>
                  </a:lnTo>
                  <a:lnTo>
                    <a:pt x="356" y="420"/>
                  </a:lnTo>
                  <a:lnTo>
                    <a:pt x="349" y="432"/>
                  </a:lnTo>
                  <a:lnTo>
                    <a:pt x="339" y="444"/>
                  </a:lnTo>
                  <a:lnTo>
                    <a:pt x="327" y="453"/>
                  </a:lnTo>
                  <a:lnTo>
                    <a:pt x="315" y="464"/>
                  </a:lnTo>
                  <a:lnTo>
                    <a:pt x="301" y="472"/>
                  </a:lnTo>
                  <a:lnTo>
                    <a:pt x="288" y="480"/>
                  </a:lnTo>
                  <a:lnTo>
                    <a:pt x="268" y="486"/>
                  </a:lnTo>
                  <a:lnTo>
                    <a:pt x="245" y="493"/>
                  </a:lnTo>
                  <a:lnTo>
                    <a:pt x="219" y="497"/>
                  </a:lnTo>
                  <a:lnTo>
                    <a:pt x="195" y="501"/>
                  </a:lnTo>
                  <a:lnTo>
                    <a:pt x="170" y="498"/>
                  </a:lnTo>
                  <a:lnTo>
                    <a:pt x="145" y="495"/>
                  </a:lnTo>
                  <a:lnTo>
                    <a:pt x="124" y="486"/>
                  </a:lnTo>
                  <a:lnTo>
                    <a:pt x="105" y="474"/>
                  </a:lnTo>
                  <a:lnTo>
                    <a:pt x="82" y="460"/>
                  </a:lnTo>
                  <a:lnTo>
                    <a:pt x="63" y="445"/>
                  </a:lnTo>
                  <a:lnTo>
                    <a:pt x="45" y="427"/>
                  </a:lnTo>
                  <a:lnTo>
                    <a:pt x="32" y="410"/>
                  </a:lnTo>
                  <a:lnTo>
                    <a:pt x="20" y="388"/>
                  </a:lnTo>
                  <a:lnTo>
                    <a:pt x="10" y="366"/>
                  </a:lnTo>
                  <a:lnTo>
                    <a:pt x="3" y="343"/>
                  </a:lnTo>
                  <a:lnTo>
                    <a:pt x="0" y="320"/>
                  </a:lnTo>
                  <a:lnTo>
                    <a:pt x="6" y="309"/>
                  </a:lnTo>
                  <a:lnTo>
                    <a:pt x="3" y="302"/>
                  </a:lnTo>
                  <a:lnTo>
                    <a:pt x="1" y="295"/>
                  </a:lnTo>
                  <a:lnTo>
                    <a:pt x="0" y="284"/>
                  </a:lnTo>
                  <a:lnTo>
                    <a:pt x="0" y="274"/>
                  </a:lnTo>
                  <a:lnTo>
                    <a:pt x="0" y="262"/>
                  </a:lnTo>
                  <a:lnTo>
                    <a:pt x="0" y="251"/>
                  </a:lnTo>
                  <a:lnTo>
                    <a:pt x="1" y="240"/>
                  </a:lnTo>
                  <a:lnTo>
                    <a:pt x="4" y="232"/>
                  </a:lnTo>
                  <a:lnTo>
                    <a:pt x="11" y="197"/>
                  </a:lnTo>
                  <a:lnTo>
                    <a:pt x="23" y="163"/>
                  </a:lnTo>
                  <a:lnTo>
                    <a:pt x="38" y="128"/>
                  </a:lnTo>
                  <a:lnTo>
                    <a:pt x="57" y="96"/>
                  </a:lnTo>
                  <a:lnTo>
                    <a:pt x="79" y="65"/>
                  </a:lnTo>
                  <a:lnTo>
                    <a:pt x="104" y="38"/>
                  </a:lnTo>
                  <a:lnTo>
                    <a:pt x="133" y="17"/>
                  </a:lnTo>
                  <a:lnTo>
                    <a:pt x="166" y="0"/>
                  </a:lnTo>
                  <a:close/>
                </a:path>
              </a:pathLst>
            </a:custGeom>
            <a:solidFill>
              <a:srgbClr val="FFFFFF"/>
            </a:solidFill>
            <a:ln w="9525">
              <a:noFill/>
              <a:round/>
              <a:headEnd/>
              <a:tailEnd/>
            </a:ln>
          </p:spPr>
          <p:txBody>
            <a:bodyPr/>
            <a:lstStyle/>
            <a:p>
              <a:endParaRPr lang="ru-RU"/>
            </a:p>
          </p:txBody>
        </p:sp>
        <p:sp>
          <p:nvSpPr>
            <p:cNvPr id="46108" name="Freeform 28"/>
            <p:cNvSpPr>
              <a:spLocks/>
            </p:cNvSpPr>
            <p:nvPr/>
          </p:nvSpPr>
          <p:spPr bwMode="auto">
            <a:xfrm flipH="1">
              <a:off x="1018" y="2727"/>
              <a:ext cx="319" cy="600"/>
            </a:xfrm>
            <a:custGeom>
              <a:avLst/>
              <a:gdLst>
                <a:gd name="T0" fmla="*/ 160 w 1278"/>
                <a:gd name="T1" fmla="*/ 82 h 2400"/>
                <a:gd name="T2" fmla="*/ 177 w 1278"/>
                <a:gd name="T3" fmla="*/ 96 h 2400"/>
                <a:gd name="T4" fmla="*/ 222 w 1278"/>
                <a:gd name="T5" fmla="*/ 130 h 2400"/>
                <a:gd name="T6" fmla="*/ 270 w 1278"/>
                <a:gd name="T7" fmla="*/ 189 h 2400"/>
                <a:gd name="T8" fmla="*/ 282 w 1278"/>
                <a:gd name="T9" fmla="*/ 256 h 2400"/>
                <a:gd name="T10" fmla="*/ 301 w 1278"/>
                <a:gd name="T11" fmla="*/ 440 h 2400"/>
                <a:gd name="T12" fmla="*/ 317 w 1278"/>
                <a:gd name="T13" fmla="*/ 510 h 2400"/>
                <a:gd name="T14" fmla="*/ 311 w 1278"/>
                <a:gd name="T15" fmla="*/ 548 h 2400"/>
                <a:gd name="T16" fmla="*/ 268 w 1278"/>
                <a:gd name="T17" fmla="*/ 583 h 2400"/>
                <a:gd name="T18" fmla="*/ 212 w 1278"/>
                <a:gd name="T19" fmla="*/ 599 h 2400"/>
                <a:gd name="T20" fmla="*/ 187 w 1278"/>
                <a:gd name="T21" fmla="*/ 599 h 2400"/>
                <a:gd name="T22" fmla="*/ 175 w 1278"/>
                <a:gd name="T23" fmla="*/ 550 h 2400"/>
                <a:gd name="T24" fmla="*/ 144 w 1278"/>
                <a:gd name="T25" fmla="*/ 519 h 2400"/>
                <a:gd name="T26" fmla="*/ 105 w 1278"/>
                <a:gd name="T27" fmla="*/ 504 h 2400"/>
                <a:gd name="T28" fmla="*/ 80 w 1278"/>
                <a:gd name="T29" fmla="*/ 488 h 2400"/>
                <a:gd name="T30" fmla="*/ 78 w 1278"/>
                <a:gd name="T31" fmla="*/ 443 h 2400"/>
                <a:gd name="T32" fmla="*/ 90 w 1278"/>
                <a:gd name="T33" fmla="*/ 403 h 2400"/>
                <a:gd name="T34" fmla="*/ 84 w 1278"/>
                <a:gd name="T35" fmla="*/ 374 h 2400"/>
                <a:gd name="T36" fmla="*/ 76 w 1278"/>
                <a:gd name="T37" fmla="*/ 355 h 2400"/>
                <a:gd name="T38" fmla="*/ 62 w 1278"/>
                <a:gd name="T39" fmla="*/ 334 h 2400"/>
                <a:gd name="T40" fmla="*/ 56 w 1278"/>
                <a:gd name="T41" fmla="*/ 329 h 2400"/>
                <a:gd name="T42" fmla="*/ 60 w 1278"/>
                <a:gd name="T43" fmla="*/ 353 h 2400"/>
                <a:gd name="T44" fmla="*/ 68 w 1278"/>
                <a:gd name="T45" fmla="*/ 376 h 2400"/>
                <a:gd name="T46" fmla="*/ 59 w 1278"/>
                <a:gd name="T47" fmla="*/ 396 h 2400"/>
                <a:gd name="T48" fmla="*/ 42 w 1278"/>
                <a:gd name="T49" fmla="*/ 399 h 2400"/>
                <a:gd name="T50" fmla="*/ 28 w 1278"/>
                <a:gd name="T51" fmla="*/ 389 h 2400"/>
                <a:gd name="T52" fmla="*/ 23 w 1278"/>
                <a:gd name="T53" fmla="*/ 368 h 2400"/>
                <a:gd name="T54" fmla="*/ 10 w 1278"/>
                <a:gd name="T55" fmla="*/ 343 h 2400"/>
                <a:gd name="T56" fmla="*/ 0 w 1278"/>
                <a:gd name="T57" fmla="*/ 306 h 2400"/>
                <a:gd name="T58" fmla="*/ 23 w 1278"/>
                <a:gd name="T59" fmla="*/ 272 h 2400"/>
                <a:gd name="T60" fmla="*/ 64 w 1278"/>
                <a:gd name="T61" fmla="*/ 276 h 2400"/>
                <a:gd name="T62" fmla="*/ 99 w 1278"/>
                <a:gd name="T63" fmla="*/ 303 h 2400"/>
                <a:gd name="T64" fmla="*/ 105 w 1278"/>
                <a:gd name="T65" fmla="*/ 298 h 2400"/>
                <a:gd name="T66" fmla="*/ 63 w 1278"/>
                <a:gd name="T67" fmla="*/ 263 h 2400"/>
                <a:gd name="T68" fmla="*/ 50 w 1278"/>
                <a:gd name="T69" fmla="*/ 235 h 2400"/>
                <a:gd name="T70" fmla="*/ 70 w 1278"/>
                <a:gd name="T71" fmla="*/ 212 h 2400"/>
                <a:gd name="T72" fmla="*/ 95 w 1278"/>
                <a:gd name="T73" fmla="*/ 208 h 2400"/>
                <a:gd name="T74" fmla="*/ 138 w 1278"/>
                <a:gd name="T75" fmla="*/ 242 h 2400"/>
                <a:gd name="T76" fmla="*/ 159 w 1278"/>
                <a:gd name="T77" fmla="*/ 266 h 2400"/>
                <a:gd name="T78" fmla="*/ 156 w 1278"/>
                <a:gd name="T79" fmla="*/ 244 h 2400"/>
                <a:gd name="T80" fmla="*/ 110 w 1278"/>
                <a:gd name="T81" fmla="*/ 202 h 2400"/>
                <a:gd name="T82" fmla="*/ 95 w 1278"/>
                <a:gd name="T83" fmla="*/ 195 h 2400"/>
                <a:gd name="T84" fmla="*/ 92 w 1278"/>
                <a:gd name="T85" fmla="*/ 185 h 2400"/>
                <a:gd name="T86" fmla="*/ 114 w 1278"/>
                <a:gd name="T87" fmla="*/ 159 h 2400"/>
                <a:gd name="T88" fmla="*/ 131 w 1278"/>
                <a:gd name="T89" fmla="*/ 157 h 2400"/>
                <a:gd name="T90" fmla="*/ 156 w 1278"/>
                <a:gd name="T91" fmla="*/ 169 h 2400"/>
                <a:gd name="T92" fmla="*/ 206 w 1278"/>
                <a:gd name="T93" fmla="*/ 206 h 2400"/>
                <a:gd name="T94" fmla="*/ 211 w 1278"/>
                <a:gd name="T95" fmla="*/ 195 h 2400"/>
                <a:gd name="T96" fmla="*/ 194 w 1278"/>
                <a:gd name="T97" fmla="*/ 180 h 2400"/>
                <a:gd name="T98" fmla="*/ 147 w 1278"/>
                <a:gd name="T99" fmla="*/ 151 h 2400"/>
                <a:gd name="T100" fmla="*/ 121 w 1278"/>
                <a:gd name="T101" fmla="*/ 137 h 2400"/>
                <a:gd name="T102" fmla="*/ 101 w 1278"/>
                <a:gd name="T103" fmla="*/ 110 h 2400"/>
                <a:gd name="T104" fmla="*/ 92 w 1278"/>
                <a:gd name="T105" fmla="*/ 46 h 2400"/>
                <a:gd name="T106" fmla="*/ 105 w 1278"/>
                <a:gd name="T107" fmla="*/ 15 h 2400"/>
                <a:gd name="T108" fmla="*/ 121 w 1278"/>
                <a:gd name="T109" fmla="*/ 3 h 2400"/>
                <a:gd name="T110" fmla="*/ 132 w 1278"/>
                <a:gd name="T111" fmla="*/ 0 h 2400"/>
                <a:gd name="T112" fmla="*/ 140 w 1278"/>
                <a:gd name="T113" fmla="*/ 6 h 24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78"/>
                <a:gd name="T172" fmla="*/ 0 h 2400"/>
                <a:gd name="T173" fmla="*/ 1278 w 1278"/>
                <a:gd name="T174" fmla="*/ 2400 h 240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78" h="2400">
                  <a:moveTo>
                    <a:pt x="562" y="23"/>
                  </a:moveTo>
                  <a:lnTo>
                    <a:pt x="601" y="273"/>
                  </a:lnTo>
                  <a:lnTo>
                    <a:pt x="606" y="289"/>
                  </a:lnTo>
                  <a:lnTo>
                    <a:pt x="616" y="304"/>
                  </a:lnTo>
                  <a:lnTo>
                    <a:pt x="627" y="316"/>
                  </a:lnTo>
                  <a:lnTo>
                    <a:pt x="641" y="328"/>
                  </a:lnTo>
                  <a:lnTo>
                    <a:pt x="655" y="339"/>
                  </a:lnTo>
                  <a:lnTo>
                    <a:pt x="668" y="350"/>
                  </a:lnTo>
                  <a:lnTo>
                    <a:pt x="680" y="362"/>
                  </a:lnTo>
                  <a:lnTo>
                    <a:pt x="692" y="376"/>
                  </a:lnTo>
                  <a:lnTo>
                    <a:pt x="698" y="379"/>
                  </a:lnTo>
                  <a:lnTo>
                    <a:pt x="708" y="384"/>
                  </a:lnTo>
                  <a:lnTo>
                    <a:pt x="716" y="390"/>
                  </a:lnTo>
                  <a:lnTo>
                    <a:pt x="726" y="398"/>
                  </a:lnTo>
                  <a:lnTo>
                    <a:pt x="770" y="422"/>
                  </a:lnTo>
                  <a:lnTo>
                    <a:pt x="812" y="451"/>
                  </a:lnTo>
                  <a:lnTo>
                    <a:pt x="852" y="484"/>
                  </a:lnTo>
                  <a:lnTo>
                    <a:pt x="891" y="520"/>
                  </a:lnTo>
                  <a:lnTo>
                    <a:pt x="927" y="557"/>
                  </a:lnTo>
                  <a:lnTo>
                    <a:pt x="963" y="595"/>
                  </a:lnTo>
                  <a:lnTo>
                    <a:pt x="998" y="635"/>
                  </a:lnTo>
                  <a:lnTo>
                    <a:pt x="1033" y="675"/>
                  </a:lnTo>
                  <a:lnTo>
                    <a:pt x="1059" y="713"/>
                  </a:lnTo>
                  <a:lnTo>
                    <a:pt x="1082" y="754"/>
                  </a:lnTo>
                  <a:lnTo>
                    <a:pt x="1101" y="796"/>
                  </a:lnTo>
                  <a:lnTo>
                    <a:pt x="1118" y="842"/>
                  </a:lnTo>
                  <a:lnTo>
                    <a:pt x="1128" y="886"/>
                  </a:lnTo>
                  <a:lnTo>
                    <a:pt x="1135" y="933"/>
                  </a:lnTo>
                  <a:lnTo>
                    <a:pt x="1135" y="979"/>
                  </a:lnTo>
                  <a:lnTo>
                    <a:pt x="1130" y="1025"/>
                  </a:lnTo>
                  <a:lnTo>
                    <a:pt x="1124" y="1152"/>
                  </a:lnTo>
                  <a:lnTo>
                    <a:pt x="1128" y="1277"/>
                  </a:lnTo>
                  <a:lnTo>
                    <a:pt x="1139" y="1399"/>
                  </a:lnTo>
                  <a:lnTo>
                    <a:pt x="1157" y="1521"/>
                  </a:lnTo>
                  <a:lnTo>
                    <a:pt x="1179" y="1640"/>
                  </a:lnTo>
                  <a:lnTo>
                    <a:pt x="1204" y="1760"/>
                  </a:lnTo>
                  <a:lnTo>
                    <a:pt x="1231" y="1877"/>
                  </a:lnTo>
                  <a:lnTo>
                    <a:pt x="1258" y="1996"/>
                  </a:lnTo>
                  <a:lnTo>
                    <a:pt x="1254" y="2005"/>
                  </a:lnTo>
                  <a:lnTo>
                    <a:pt x="1256" y="2017"/>
                  </a:lnTo>
                  <a:lnTo>
                    <a:pt x="1261" y="2027"/>
                  </a:lnTo>
                  <a:lnTo>
                    <a:pt x="1269" y="2038"/>
                  </a:lnTo>
                  <a:lnTo>
                    <a:pt x="1275" y="2038"/>
                  </a:lnTo>
                  <a:lnTo>
                    <a:pt x="1278" y="2069"/>
                  </a:lnTo>
                  <a:lnTo>
                    <a:pt x="1275" y="2102"/>
                  </a:lnTo>
                  <a:lnTo>
                    <a:pt x="1269" y="2134"/>
                  </a:lnTo>
                  <a:lnTo>
                    <a:pt x="1260" y="2164"/>
                  </a:lnTo>
                  <a:lnTo>
                    <a:pt x="1245" y="2192"/>
                  </a:lnTo>
                  <a:lnTo>
                    <a:pt x="1229" y="2221"/>
                  </a:lnTo>
                  <a:lnTo>
                    <a:pt x="1210" y="2247"/>
                  </a:lnTo>
                  <a:lnTo>
                    <a:pt x="1191" y="2274"/>
                  </a:lnTo>
                  <a:lnTo>
                    <a:pt x="1153" y="2295"/>
                  </a:lnTo>
                  <a:lnTo>
                    <a:pt x="1114" y="2315"/>
                  </a:lnTo>
                  <a:lnTo>
                    <a:pt x="1073" y="2333"/>
                  </a:lnTo>
                  <a:lnTo>
                    <a:pt x="1033" y="2353"/>
                  </a:lnTo>
                  <a:lnTo>
                    <a:pt x="991" y="2367"/>
                  </a:lnTo>
                  <a:lnTo>
                    <a:pt x="949" y="2382"/>
                  </a:lnTo>
                  <a:lnTo>
                    <a:pt x="905" y="2391"/>
                  </a:lnTo>
                  <a:lnTo>
                    <a:pt x="863" y="2400"/>
                  </a:lnTo>
                  <a:lnTo>
                    <a:pt x="848" y="2396"/>
                  </a:lnTo>
                  <a:lnTo>
                    <a:pt x="833" y="2396"/>
                  </a:lnTo>
                  <a:lnTo>
                    <a:pt x="816" y="2396"/>
                  </a:lnTo>
                  <a:lnTo>
                    <a:pt x="800" y="2396"/>
                  </a:lnTo>
                  <a:lnTo>
                    <a:pt x="783" y="2395"/>
                  </a:lnTo>
                  <a:lnTo>
                    <a:pt x="766" y="2395"/>
                  </a:lnTo>
                  <a:lnTo>
                    <a:pt x="749" y="2394"/>
                  </a:lnTo>
                  <a:lnTo>
                    <a:pt x="735" y="2394"/>
                  </a:lnTo>
                  <a:lnTo>
                    <a:pt x="721" y="2354"/>
                  </a:lnTo>
                  <a:lnTo>
                    <a:pt x="714" y="2314"/>
                  </a:lnTo>
                  <a:lnTo>
                    <a:pt x="709" y="2275"/>
                  </a:lnTo>
                  <a:lnTo>
                    <a:pt x="707" y="2238"/>
                  </a:lnTo>
                  <a:lnTo>
                    <a:pt x="702" y="2199"/>
                  </a:lnTo>
                  <a:lnTo>
                    <a:pt x="695" y="2163"/>
                  </a:lnTo>
                  <a:lnTo>
                    <a:pt x="683" y="2126"/>
                  </a:lnTo>
                  <a:lnTo>
                    <a:pt x="664" y="2092"/>
                  </a:lnTo>
                  <a:lnTo>
                    <a:pt x="633" y="2090"/>
                  </a:lnTo>
                  <a:lnTo>
                    <a:pt x="604" y="2085"/>
                  </a:lnTo>
                  <a:lnTo>
                    <a:pt x="576" y="2074"/>
                  </a:lnTo>
                  <a:lnTo>
                    <a:pt x="551" y="2065"/>
                  </a:lnTo>
                  <a:lnTo>
                    <a:pt x="523" y="2051"/>
                  </a:lnTo>
                  <a:lnTo>
                    <a:pt x="496" y="2040"/>
                  </a:lnTo>
                  <a:lnTo>
                    <a:pt x="470" y="2030"/>
                  </a:lnTo>
                  <a:lnTo>
                    <a:pt x="442" y="2023"/>
                  </a:lnTo>
                  <a:lnTo>
                    <a:pt x="422" y="2014"/>
                  </a:lnTo>
                  <a:lnTo>
                    <a:pt x="404" y="2007"/>
                  </a:lnTo>
                  <a:lnTo>
                    <a:pt x="384" y="1998"/>
                  </a:lnTo>
                  <a:lnTo>
                    <a:pt x="366" y="1991"/>
                  </a:lnTo>
                  <a:lnTo>
                    <a:pt x="347" y="1979"/>
                  </a:lnTo>
                  <a:lnTo>
                    <a:pt x="333" y="1967"/>
                  </a:lnTo>
                  <a:lnTo>
                    <a:pt x="320" y="1951"/>
                  </a:lnTo>
                  <a:lnTo>
                    <a:pt x="311" y="1933"/>
                  </a:lnTo>
                  <a:lnTo>
                    <a:pt x="307" y="1901"/>
                  </a:lnTo>
                  <a:lnTo>
                    <a:pt x="305" y="1870"/>
                  </a:lnTo>
                  <a:lnTo>
                    <a:pt x="305" y="1837"/>
                  </a:lnTo>
                  <a:lnTo>
                    <a:pt x="307" y="1804"/>
                  </a:lnTo>
                  <a:lnTo>
                    <a:pt x="312" y="1772"/>
                  </a:lnTo>
                  <a:lnTo>
                    <a:pt x="321" y="1740"/>
                  </a:lnTo>
                  <a:lnTo>
                    <a:pt x="332" y="1710"/>
                  </a:lnTo>
                  <a:lnTo>
                    <a:pt x="349" y="1685"/>
                  </a:lnTo>
                  <a:lnTo>
                    <a:pt x="351" y="1660"/>
                  </a:lnTo>
                  <a:lnTo>
                    <a:pt x="357" y="1637"/>
                  </a:lnTo>
                  <a:lnTo>
                    <a:pt x="362" y="1613"/>
                  </a:lnTo>
                  <a:lnTo>
                    <a:pt x="366" y="1590"/>
                  </a:lnTo>
                  <a:lnTo>
                    <a:pt x="366" y="1566"/>
                  </a:lnTo>
                  <a:lnTo>
                    <a:pt x="362" y="1544"/>
                  </a:lnTo>
                  <a:lnTo>
                    <a:pt x="352" y="1524"/>
                  </a:lnTo>
                  <a:lnTo>
                    <a:pt x="337" y="1505"/>
                  </a:lnTo>
                  <a:lnTo>
                    <a:pt x="337" y="1496"/>
                  </a:lnTo>
                  <a:lnTo>
                    <a:pt x="333" y="1489"/>
                  </a:lnTo>
                  <a:lnTo>
                    <a:pt x="326" y="1484"/>
                  </a:lnTo>
                  <a:lnTo>
                    <a:pt x="322" y="1480"/>
                  </a:lnTo>
                  <a:lnTo>
                    <a:pt x="320" y="1457"/>
                  </a:lnTo>
                  <a:lnTo>
                    <a:pt x="315" y="1439"/>
                  </a:lnTo>
                  <a:lnTo>
                    <a:pt x="305" y="1421"/>
                  </a:lnTo>
                  <a:lnTo>
                    <a:pt x="295" y="1404"/>
                  </a:lnTo>
                  <a:lnTo>
                    <a:pt x="282" y="1387"/>
                  </a:lnTo>
                  <a:lnTo>
                    <a:pt x="271" y="1371"/>
                  </a:lnTo>
                  <a:lnTo>
                    <a:pt x="260" y="1354"/>
                  </a:lnTo>
                  <a:lnTo>
                    <a:pt x="254" y="1337"/>
                  </a:lnTo>
                  <a:lnTo>
                    <a:pt x="248" y="1335"/>
                  </a:lnTo>
                  <a:lnTo>
                    <a:pt x="245" y="1331"/>
                  </a:lnTo>
                  <a:lnTo>
                    <a:pt x="241" y="1325"/>
                  </a:lnTo>
                  <a:lnTo>
                    <a:pt x="239" y="1320"/>
                  </a:lnTo>
                  <a:lnTo>
                    <a:pt x="235" y="1315"/>
                  </a:lnTo>
                  <a:lnTo>
                    <a:pt x="231" y="1314"/>
                  </a:lnTo>
                  <a:lnTo>
                    <a:pt x="226" y="1315"/>
                  </a:lnTo>
                  <a:lnTo>
                    <a:pt x="223" y="1324"/>
                  </a:lnTo>
                  <a:lnTo>
                    <a:pt x="224" y="1341"/>
                  </a:lnTo>
                  <a:lnTo>
                    <a:pt x="228" y="1359"/>
                  </a:lnTo>
                  <a:lnTo>
                    <a:pt x="231" y="1376"/>
                  </a:lnTo>
                  <a:lnTo>
                    <a:pt x="237" y="1394"/>
                  </a:lnTo>
                  <a:lnTo>
                    <a:pt x="242" y="1410"/>
                  </a:lnTo>
                  <a:lnTo>
                    <a:pt x="251" y="1427"/>
                  </a:lnTo>
                  <a:lnTo>
                    <a:pt x="259" y="1441"/>
                  </a:lnTo>
                  <a:lnTo>
                    <a:pt x="271" y="1457"/>
                  </a:lnTo>
                  <a:lnTo>
                    <a:pt x="272" y="1472"/>
                  </a:lnTo>
                  <a:lnTo>
                    <a:pt x="274" y="1489"/>
                  </a:lnTo>
                  <a:lnTo>
                    <a:pt x="271" y="1503"/>
                  </a:lnTo>
                  <a:lnTo>
                    <a:pt x="269" y="1520"/>
                  </a:lnTo>
                  <a:lnTo>
                    <a:pt x="263" y="1535"/>
                  </a:lnTo>
                  <a:lnTo>
                    <a:pt x="258" y="1550"/>
                  </a:lnTo>
                  <a:lnTo>
                    <a:pt x="252" y="1565"/>
                  </a:lnTo>
                  <a:lnTo>
                    <a:pt x="246" y="1579"/>
                  </a:lnTo>
                  <a:lnTo>
                    <a:pt x="235" y="1583"/>
                  </a:lnTo>
                  <a:lnTo>
                    <a:pt x="224" y="1588"/>
                  </a:lnTo>
                  <a:lnTo>
                    <a:pt x="213" y="1591"/>
                  </a:lnTo>
                  <a:lnTo>
                    <a:pt x="202" y="1595"/>
                  </a:lnTo>
                  <a:lnTo>
                    <a:pt x="190" y="1595"/>
                  </a:lnTo>
                  <a:lnTo>
                    <a:pt x="179" y="1596"/>
                  </a:lnTo>
                  <a:lnTo>
                    <a:pt x="168" y="1595"/>
                  </a:lnTo>
                  <a:lnTo>
                    <a:pt x="157" y="1594"/>
                  </a:lnTo>
                  <a:lnTo>
                    <a:pt x="151" y="1582"/>
                  </a:lnTo>
                  <a:lnTo>
                    <a:pt x="144" y="1574"/>
                  </a:lnTo>
                  <a:lnTo>
                    <a:pt x="133" y="1567"/>
                  </a:lnTo>
                  <a:lnTo>
                    <a:pt x="124" y="1561"/>
                  </a:lnTo>
                  <a:lnTo>
                    <a:pt x="113" y="1554"/>
                  </a:lnTo>
                  <a:lnTo>
                    <a:pt x="105" y="1547"/>
                  </a:lnTo>
                  <a:lnTo>
                    <a:pt x="99" y="1537"/>
                  </a:lnTo>
                  <a:lnTo>
                    <a:pt x="98" y="1526"/>
                  </a:lnTo>
                  <a:lnTo>
                    <a:pt x="95" y="1508"/>
                  </a:lnTo>
                  <a:lnTo>
                    <a:pt x="95" y="1490"/>
                  </a:lnTo>
                  <a:lnTo>
                    <a:pt x="92" y="1472"/>
                  </a:lnTo>
                  <a:lnTo>
                    <a:pt x="91" y="1455"/>
                  </a:lnTo>
                  <a:lnTo>
                    <a:pt x="86" y="1436"/>
                  </a:lnTo>
                  <a:lnTo>
                    <a:pt x="81" y="1422"/>
                  </a:lnTo>
                  <a:lnTo>
                    <a:pt x="72" y="1406"/>
                  </a:lnTo>
                  <a:lnTo>
                    <a:pt x="61" y="1394"/>
                  </a:lnTo>
                  <a:lnTo>
                    <a:pt x="40" y="1372"/>
                  </a:lnTo>
                  <a:lnTo>
                    <a:pt x="24" y="1351"/>
                  </a:lnTo>
                  <a:lnTo>
                    <a:pt x="13" y="1326"/>
                  </a:lnTo>
                  <a:lnTo>
                    <a:pt x="6" y="1302"/>
                  </a:lnTo>
                  <a:lnTo>
                    <a:pt x="1" y="1276"/>
                  </a:lnTo>
                  <a:lnTo>
                    <a:pt x="0" y="1249"/>
                  </a:lnTo>
                  <a:lnTo>
                    <a:pt x="1" y="1222"/>
                  </a:lnTo>
                  <a:lnTo>
                    <a:pt x="6" y="1196"/>
                  </a:lnTo>
                  <a:lnTo>
                    <a:pt x="18" y="1171"/>
                  </a:lnTo>
                  <a:lnTo>
                    <a:pt x="33" y="1148"/>
                  </a:lnTo>
                  <a:lnTo>
                    <a:pt x="50" y="1125"/>
                  </a:lnTo>
                  <a:lnTo>
                    <a:pt x="70" y="1106"/>
                  </a:lnTo>
                  <a:lnTo>
                    <a:pt x="91" y="1088"/>
                  </a:lnTo>
                  <a:lnTo>
                    <a:pt x="114" y="1075"/>
                  </a:lnTo>
                  <a:lnTo>
                    <a:pt x="139" y="1066"/>
                  </a:lnTo>
                  <a:lnTo>
                    <a:pt x="168" y="1065"/>
                  </a:lnTo>
                  <a:lnTo>
                    <a:pt x="199" y="1075"/>
                  </a:lnTo>
                  <a:lnTo>
                    <a:pt x="229" y="1089"/>
                  </a:lnTo>
                  <a:lnTo>
                    <a:pt x="257" y="1105"/>
                  </a:lnTo>
                  <a:lnTo>
                    <a:pt x="286" y="1124"/>
                  </a:lnTo>
                  <a:lnTo>
                    <a:pt x="312" y="1144"/>
                  </a:lnTo>
                  <a:lnTo>
                    <a:pt x="340" y="1165"/>
                  </a:lnTo>
                  <a:lnTo>
                    <a:pt x="366" y="1188"/>
                  </a:lnTo>
                  <a:lnTo>
                    <a:pt x="391" y="1213"/>
                  </a:lnTo>
                  <a:lnTo>
                    <a:pt x="396" y="1211"/>
                  </a:lnTo>
                  <a:lnTo>
                    <a:pt x="405" y="1211"/>
                  </a:lnTo>
                  <a:lnTo>
                    <a:pt x="409" y="1210"/>
                  </a:lnTo>
                  <a:lnTo>
                    <a:pt x="414" y="1208"/>
                  </a:lnTo>
                  <a:lnTo>
                    <a:pt x="416" y="1203"/>
                  </a:lnTo>
                  <a:lnTo>
                    <a:pt x="419" y="1198"/>
                  </a:lnTo>
                  <a:lnTo>
                    <a:pt x="419" y="1190"/>
                  </a:lnTo>
                  <a:lnTo>
                    <a:pt x="395" y="1159"/>
                  </a:lnTo>
                  <a:lnTo>
                    <a:pt x="370" y="1134"/>
                  </a:lnTo>
                  <a:lnTo>
                    <a:pt x="343" y="1110"/>
                  </a:lnTo>
                  <a:lnTo>
                    <a:pt x="315" y="1089"/>
                  </a:lnTo>
                  <a:lnTo>
                    <a:pt x="284" y="1069"/>
                  </a:lnTo>
                  <a:lnTo>
                    <a:pt x="253" y="1052"/>
                  </a:lnTo>
                  <a:lnTo>
                    <a:pt x="220" y="1037"/>
                  </a:lnTo>
                  <a:lnTo>
                    <a:pt x="189" y="1025"/>
                  </a:lnTo>
                  <a:lnTo>
                    <a:pt x="183" y="1003"/>
                  </a:lnTo>
                  <a:lnTo>
                    <a:pt x="184" y="981"/>
                  </a:lnTo>
                  <a:lnTo>
                    <a:pt x="190" y="960"/>
                  </a:lnTo>
                  <a:lnTo>
                    <a:pt x="200" y="939"/>
                  </a:lnTo>
                  <a:lnTo>
                    <a:pt x="209" y="917"/>
                  </a:lnTo>
                  <a:lnTo>
                    <a:pt x="224" y="899"/>
                  </a:lnTo>
                  <a:lnTo>
                    <a:pt x="239" y="881"/>
                  </a:lnTo>
                  <a:lnTo>
                    <a:pt x="254" y="865"/>
                  </a:lnTo>
                  <a:lnTo>
                    <a:pt x="268" y="856"/>
                  </a:lnTo>
                  <a:lnTo>
                    <a:pt x="281" y="846"/>
                  </a:lnTo>
                  <a:lnTo>
                    <a:pt x="295" y="836"/>
                  </a:lnTo>
                  <a:lnTo>
                    <a:pt x="312" y="830"/>
                  </a:lnTo>
                  <a:lnTo>
                    <a:pt x="327" y="824"/>
                  </a:lnTo>
                  <a:lnTo>
                    <a:pt x="345" y="823"/>
                  </a:lnTo>
                  <a:lnTo>
                    <a:pt x="362" y="824"/>
                  </a:lnTo>
                  <a:lnTo>
                    <a:pt x="382" y="831"/>
                  </a:lnTo>
                  <a:lnTo>
                    <a:pt x="414" y="846"/>
                  </a:lnTo>
                  <a:lnTo>
                    <a:pt x="445" y="866"/>
                  </a:lnTo>
                  <a:lnTo>
                    <a:pt x="473" y="888"/>
                  </a:lnTo>
                  <a:lnTo>
                    <a:pt x="501" y="915"/>
                  </a:lnTo>
                  <a:lnTo>
                    <a:pt x="526" y="941"/>
                  </a:lnTo>
                  <a:lnTo>
                    <a:pt x="553" y="969"/>
                  </a:lnTo>
                  <a:lnTo>
                    <a:pt x="578" y="998"/>
                  </a:lnTo>
                  <a:lnTo>
                    <a:pt x="604" y="1027"/>
                  </a:lnTo>
                  <a:lnTo>
                    <a:pt x="608" y="1038"/>
                  </a:lnTo>
                  <a:lnTo>
                    <a:pt x="615" y="1049"/>
                  </a:lnTo>
                  <a:lnTo>
                    <a:pt x="623" y="1058"/>
                  </a:lnTo>
                  <a:lnTo>
                    <a:pt x="635" y="1065"/>
                  </a:lnTo>
                  <a:lnTo>
                    <a:pt x="644" y="1065"/>
                  </a:lnTo>
                  <a:lnTo>
                    <a:pt x="651" y="1063"/>
                  </a:lnTo>
                  <a:lnTo>
                    <a:pt x="657" y="1056"/>
                  </a:lnTo>
                  <a:lnTo>
                    <a:pt x="664" y="1050"/>
                  </a:lnTo>
                  <a:lnTo>
                    <a:pt x="645" y="1010"/>
                  </a:lnTo>
                  <a:lnTo>
                    <a:pt x="623" y="974"/>
                  </a:lnTo>
                  <a:lnTo>
                    <a:pt x="597" y="941"/>
                  </a:lnTo>
                  <a:lnTo>
                    <a:pt x="569" y="912"/>
                  </a:lnTo>
                  <a:lnTo>
                    <a:pt x="537" y="883"/>
                  </a:lnTo>
                  <a:lnTo>
                    <a:pt x="506" y="857"/>
                  </a:lnTo>
                  <a:lnTo>
                    <a:pt x="472" y="831"/>
                  </a:lnTo>
                  <a:lnTo>
                    <a:pt x="439" y="806"/>
                  </a:lnTo>
                  <a:lnTo>
                    <a:pt x="428" y="801"/>
                  </a:lnTo>
                  <a:lnTo>
                    <a:pt x="419" y="796"/>
                  </a:lnTo>
                  <a:lnTo>
                    <a:pt x="409" y="791"/>
                  </a:lnTo>
                  <a:lnTo>
                    <a:pt x="401" y="788"/>
                  </a:lnTo>
                  <a:lnTo>
                    <a:pt x="391" y="783"/>
                  </a:lnTo>
                  <a:lnTo>
                    <a:pt x="382" y="779"/>
                  </a:lnTo>
                  <a:lnTo>
                    <a:pt x="372" y="777"/>
                  </a:lnTo>
                  <a:lnTo>
                    <a:pt x="362" y="777"/>
                  </a:lnTo>
                  <a:lnTo>
                    <a:pt x="356" y="767"/>
                  </a:lnTo>
                  <a:lnTo>
                    <a:pt x="358" y="759"/>
                  </a:lnTo>
                  <a:lnTo>
                    <a:pt x="362" y="748"/>
                  </a:lnTo>
                  <a:lnTo>
                    <a:pt x="368" y="741"/>
                  </a:lnTo>
                  <a:lnTo>
                    <a:pt x="376" y="719"/>
                  </a:lnTo>
                  <a:lnTo>
                    <a:pt x="389" y="698"/>
                  </a:lnTo>
                  <a:lnTo>
                    <a:pt x="402" y="679"/>
                  </a:lnTo>
                  <a:lnTo>
                    <a:pt x="418" y="662"/>
                  </a:lnTo>
                  <a:lnTo>
                    <a:pt x="435" y="646"/>
                  </a:lnTo>
                  <a:lnTo>
                    <a:pt x="455" y="636"/>
                  </a:lnTo>
                  <a:lnTo>
                    <a:pt x="477" y="630"/>
                  </a:lnTo>
                  <a:lnTo>
                    <a:pt x="501" y="632"/>
                  </a:lnTo>
                  <a:lnTo>
                    <a:pt x="506" y="628"/>
                  </a:lnTo>
                  <a:lnTo>
                    <a:pt x="512" y="627"/>
                  </a:lnTo>
                  <a:lnTo>
                    <a:pt x="519" y="627"/>
                  </a:lnTo>
                  <a:lnTo>
                    <a:pt x="526" y="628"/>
                  </a:lnTo>
                  <a:lnTo>
                    <a:pt x="534" y="629"/>
                  </a:lnTo>
                  <a:lnTo>
                    <a:pt x="541" y="632"/>
                  </a:lnTo>
                  <a:lnTo>
                    <a:pt x="548" y="633"/>
                  </a:lnTo>
                  <a:lnTo>
                    <a:pt x="555" y="635"/>
                  </a:lnTo>
                  <a:lnTo>
                    <a:pt x="588" y="653"/>
                  </a:lnTo>
                  <a:lnTo>
                    <a:pt x="624" y="675"/>
                  </a:lnTo>
                  <a:lnTo>
                    <a:pt x="660" y="697"/>
                  </a:lnTo>
                  <a:lnTo>
                    <a:pt x="695" y="721"/>
                  </a:lnTo>
                  <a:lnTo>
                    <a:pt x="729" y="744"/>
                  </a:lnTo>
                  <a:lnTo>
                    <a:pt x="762" y="770"/>
                  </a:lnTo>
                  <a:lnTo>
                    <a:pt x="794" y="795"/>
                  </a:lnTo>
                  <a:lnTo>
                    <a:pt x="827" y="823"/>
                  </a:lnTo>
                  <a:lnTo>
                    <a:pt x="836" y="824"/>
                  </a:lnTo>
                  <a:lnTo>
                    <a:pt x="846" y="822"/>
                  </a:lnTo>
                  <a:lnTo>
                    <a:pt x="854" y="814"/>
                  </a:lnTo>
                  <a:lnTo>
                    <a:pt x="863" y="806"/>
                  </a:lnTo>
                  <a:lnTo>
                    <a:pt x="854" y="791"/>
                  </a:lnTo>
                  <a:lnTo>
                    <a:pt x="845" y="781"/>
                  </a:lnTo>
                  <a:lnTo>
                    <a:pt x="833" y="770"/>
                  </a:lnTo>
                  <a:lnTo>
                    <a:pt x="820" y="760"/>
                  </a:lnTo>
                  <a:lnTo>
                    <a:pt x="807" y="749"/>
                  </a:lnTo>
                  <a:lnTo>
                    <a:pt x="796" y="739"/>
                  </a:lnTo>
                  <a:lnTo>
                    <a:pt x="785" y="728"/>
                  </a:lnTo>
                  <a:lnTo>
                    <a:pt x="778" y="718"/>
                  </a:lnTo>
                  <a:lnTo>
                    <a:pt x="745" y="697"/>
                  </a:lnTo>
                  <a:lnTo>
                    <a:pt x="715" y="676"/>
                  </a:lnTo>
                  <a:lnTo>
                    <a:pt x="684" y="656"/>
                  </a:lnTo>
                  <a:lnTo>
                    <a:pt x="653" y="638"/>
                  </a:lnTo>
                  <a:lnTo>
                    <a:pt x="621" y="620"/>
                  </a:lnTo>
                  <a:lnTo>
                    <a:pt x="588" y="604"/>
                  </a:lnTo>
                  <a:lnTo>
                    <a:pt x="554" y="590"/>
                  </a:lnTo>
                  <a:lnTo>
                    <a:pt x="519" y="581"/>
                  </a:lnTo>
                  <a:lnTo>
                    <a:pt x="510" y="570"/>
                  </a:lnTo>
                  <a:lnTo>
                    <a:pt x="501" y="563"/>
                  </a:lnTo>
                  <a:lnTo>
                    <a:pt x="493" y="554"/>
                  </a:lnTo>
                  <a:lnTo>
                    <a:pt x="484" y="547"/>
                  </a:lnTo>
                  <a:lnTo>
                    <a:pt x="474" y="538"/>
                  </a:lnTo>
                  <a:lnTo>
                    <a:pt x="466" y="531"/>
                  </a:lnTo>
                  <a:lnTo>
                    <a:pt x="457" y="522"/>
                  </a:lnTo>
                  <a:lnTo>
                    <a:pt x="450" y="512"/>
                  </a:lnTo>
                  <a:lnTo>
                    <a:pt x="425" y="476"/>
                  </a:lnTo>
                  <a:lnTo>
                    <a:pt x="404" y="438"/>
                  </a:lnTo>
                  <a:lnTo>
                    <a:pt x="386" y="398"/>
                  </a:lnTo>
                  <a:lnTo>
                    <a:pt x="373" y="357"/>
                  </a:lnTo>
                  <a:lnTo>
                    <a:pt x="362" y="313"/>
                  </a:lnTo>
                  <a:lnTo>
                    <a:pt x="359" y="271"/>
                  </a:lnTo>
                  <a:lnTo>
                    <a:pt x="361" y="226"/>
                  </a:lnTo>
                  <a:lnTo>
                    <a:pt x="370" y="183"/>
                  </a:lnTo>
                  <a:lnTo>
                    <a:pt x="372" y="160"/>
                  </a:lnTo>
                  <a:lnTo>
                    <a:pt x="378" y="139"/>
                  </a:lnTo>
                  <a:lnTo>
                    <a:pt x="385" y="117"/>
                  </a:lnTo>
                  <a:lnTo>
                    <a:pt x="396" y="99"/>
                  </a:lnTo>
                  <a:lnTo>
                    <a:pt x="408" y="79"/>
                  </a:lnTo>
                  <a:lnTo>
                    <a:pt x="421" y="60"/>
                  </a:lnTo>
                  <a:lnTo>
                    <a:pt x="436" y="41"/>
                  </a:lnTo>
                  <a:lnTo>
                    <a:pt x="450" y="23"/>
                  </a:lnTo>
                  <a:lnTo>
                    <a:pt x="457" y="23"/>
                  </a:lnTo>
                  <a:lnTo>
                    <a:pt x="466" y="20"/>
                  </a:lnTo>
                  <a:lnTo>
                    <a:pt x="474" y="17"/>
                  </a:lnTo>
                  <a:lnTo>
                    <a:pt x="483" y="13"/>
                  </a:lnTo>
                  <a:lnTo>
                    <a:pt x="490" y="7"/>
                  </a:lnTo>
                  <a:lnTo>
                    <a:pt x="500" y="3"/>
                  </a:lnTo>
                  <a:lnTo>
                    <a:pt x="508" y="0"/>
                  </a:lnTo>
                  <a:lnTo>
                    <a:pt x="519" y="0"/>
                  </a:lnTo>
                  <a:lnTo>
                    <a:pt x="523" y="0"/>
                  </a:lnTo>
                  <a:lnTo>
                    <a:pt x="530" y="1"/>
                  </a:lnTo>
                  <a:lnTo>
                    <a:pt x="536" y="2"/>
                  </a:lnTo>
                  <a:lnTo>
                    <a:pt x="543" y="6"/>
                  </a:lnTo>
                  <a:lnTo>
                    <a:pt x="549" y="8"/>
                  </a:lnTo>
                  <a:lnTo>
                    <a:pt x="555" y="12"/>
                  </a:lnTo>
                  <a:lnTo>
                    <a:pt x="558" y="16"/>
                  </a:lnTo>
                  <a:lnTo>
                    <a:pt x="562" y="23"/>
                  </a:lnTo>
                  <a:close/>
                </a:path>
              </a:pathLst>
            </a:custGeom>
            <a:solidFill>
              <a:srgbClr val="FFD6D4"/>
            </a:solidFill>
            <a:ln w="9525">
              <a:noFill/>
              <a:round/>
              <a:headEnd/>
              <a:tailEnd/>
            </a:ln>
          </p:spPr>
          <p:txBody>
            <a:bodyPr/>
            <a:lstStyle/>
            <a:p>
              <a:endParaRPr lang="ru-RU"/>
            </a:p>
          </p:txBody>
        </p:sp>
        <p:sp>
          <p:nvSpPr>
            <p:cNvPr id="46109" name="Freeform 29"/>
            <p:cNvSpPr>
              <a:spLocks/>
            </p:cNvSpPr>
            <p:nvPr/>
          </p:nvSpPr>
          <p:spPr bwMode="auto">
            <a:xfrm flipH="1">
              <a:off x="1048" y="2827"/>
              <a:ext cx="58" cy="81"/>
            </a:xfrm>
            <a:custGeom>
              <a:avLst/>
              <a:gdLst>
                <a:gd name="T0" fmla="*/ 49 w 231"/>
                <a:gd name="T1" fmla="*/ 8 h 323"/>
                <a:gd name="T2" fmla="*/ 54 w 231"/>
                <a:gd name="T3" fmla="*/ 16 h 323"/>
                <a:gd name="T4" fmla="*/ 56 w 231"/>
                <a:gd name="T5" fmla="*/ 25 h 323"/>
                <a:gd name="T6" fmla="*/ 58 w 231"/>
                <a:gd name="T7" fmla="*/ 34 h 323"/>
                <a:gd name="T8" fmla="*/ 58 w 231"/>
                <a:gd name="T9" fmla="*/ 44 h 323"/>
                <a:gd name="T10" fmla="*/ 57 w 231"/>
                <a:gd name="T11" fmla="*/ 53 h 323"/>
                <a:gd name="T12" fmla="*/ 56 w 231"/>
                <a:gd name="T13" fmla="*/ 63 h 323"/>
                <a:gd name="T14" fmla="*/ 55 w 231"/>
                <a:gd name="T15" fmla="*/ 72 h 323"/>
                <a:gd name="T16" fmla="*/ 53 w 231"/>
                <a:gd name="T17" fmla="*/ 81 h 323"/>
                <a:gd name="T18" fmla="*/ 48 w 231"/>
                <a:gd name="T19" fmla="*/ 72 h 323"/>
                <a:gd name="T20" fmla="*/ 43 w 231"/>
                <a:gd name="T21" fmla="*/ 63 h 323"/>
                <a:gd name="T22" fmla="*/ 36 w 231"/>
                <a:gd name="T23" fmla="*/ 54 h 323"/>
                <a:gd name="T24" fmla="*/ 30 w 231"/>
                <a:gd name="T25" fmla="*/ 46 h 323"/>
                <a:gd name="T26" fmla="*/ 22 w 231"/>
                <a:gd name="T27" fmla="*/ 38 h 323"/>
                <a:gd name="T28" fmla="*/ 15 w 231"/>
                <a:gd name="T29" fmla="*/ 30 h 323"/>
                <a:gd name="T30" fmla="*/ 7 w 231"/>
                <a:gd name="T31" fmla="*/ 22 h 323"/>
                <a:gd name="T32" fmla="*/ 0 w 231"/>
                <a:gd name="T33" fmla="*/ 15 h 323"/>
                <a:gd name="T34" fmla="*/ 2 w 231"/>
                <a:gd name="T35" fmla="*/ 12 h 323"/>
                <a:gd name="T36" fmla="*/ 5 w 231"/>
                <a:gd name="T37" fmla="*/ 10 h 323"/>
                <a:gd name="T38" fmla="*/ 8 w 231"/>
                <a:gd name="T39" fmla="*/ 8 h 323"/>
                <a:gd name="T40" fmla="*/ 11 w 231"/>
                <a:gd name="T41" fmla="*/ 6 h 323"/>
                <a:gd name="T42" fmla="*/ 15 w 231"/>
                <a:gd name="T43" fmla="*/ 5 h 323"/>
                <a:gd name="T44" fmla="*/ 18 w 231"/>
                <a:gd name="T45" fmla="*/ 3 h 323"/>
                <a:gd name="T46" fmla="*/ 21 w 231"/>
                <a:gd name="T47" fmla="*/ 2 h 323"/>
                <a:gd name="T48" fmla="*/ 25 w 231"/>
                <a:gd name="T49" fmla="*/ 0 h 323"/>
                <a:gd name="T50" fmla="*/ 27 w 231"/>
                <a:gd name="T51" fmla="*/ 0 h 323"/>
                <a:gd name="T52" fmla="*/ 29 w 231"/>
                <a:gd name="T53" fmla="*/ 0 h 323"/>
                <a:gd name="T54" fmla="*/ 31 w 231"/>
                <a:gd name="T55" fmla="*/ 0 h 323"/>
                <a:gd name="T56" fmla="*/ 33 w 231"/>
                <a:gd name="T57" fmla="*/ 1 h 323"/>
                <a:gd name="T58" fmla="*/ 35 w 231"/>
                <a:gd name="T59" fmla="*/ 1 h 323"/>
                <a:gd name="T60" fmla="*/ 36 w 231"/>
                <a:gd name="T61" fmla="*/ 1 h 323"/>
                <a:gd name="T62" fmla="*/ 38 w 231"/>
                <a:gd name="T63" fmla="*/ 2 h 323"/>
                <a:gd name="T64" fmla="*/ 41 w 231"/>
                <a:gd name="T65" fmla="*/ 2 h 323"/>
                <a:gd name="T66" fmla="*/ 49 w 231"/>
                <a:gd name="T67" fmla="*/ 8 h 3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1"/>
                <a:gd name="T103" fmla="*/ 0 h 323"/>
                <a:gd name="T104" fmla="*/ 231 w 231"/>
                <a:gd name="T105" fmla="*/ 323 h 3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1" h="323">
                  <a:moveTo>
                    <a:pt x="196" y="33"/>
                  </a:moveTo>
                  <a:lnTo>
                    <a:pt x="214" y="64"/>
                  </a:lnTo>
                  <a:lnTo>
                    <a:pt x="225" y="99"/>
                  </a:lnTo>
                  <a:lnTo>
                    <a:pt x="230" y="135"/>
                  </a:lnTo>
                  <a:lnTo>
                    <a:pt x="231" y="175"/>
                  </a:lnTo>
                  <a:lnTo>
                    <a:pt x="227" y="213"/>
                  </a:lnTo>
                  <a:lnTo>
                    <a:pt x="224" y="250"/>
                  </a:lnTo>
                  <a:lnTo>
                    <a:pt x="218" y="287"/>
                  </a:lnTo>
                  <a:lnTo>
                    <a:pt x="213" y="323"/>
                  </a:lnTo>
                  <a:lnTo>
                    <a:pt x="193" y="286"/>
                  </a:lnTo>
                  <a:lnTo>
                    <a:pt x="170" y="250"/>
                  </a:lnTo>
                  <a:lnTo>
                    <a:pt x="145" y="217"/>
                  </a:lnTo>
                  <a:lnTo>
                    <a:pt x="118" y="184"/>
                  </a:lnTo>
                  <a:lnTo>
                    <a:pt x="88" y="151"/>
                  </a:lnTo>
                  <a:lnTo>
                    <a:pt x="59" y="120"/>
                  </a:lnTo>
                  <a:lnTo>
                    <a:pt x="29" y="89"/>
                  </a:lnTo>
                  <a:lnTo>
                    <a:pt x="0" y="60"/>
                  </a:lnTo>
                  <a:lnTo>
                    <a:pt x="8" y="48"/>
                  </a:lnTo>
                  <a:lnTo>
                    <a:pt x="19" y="40"/>
                  </a:lnTo>
                  <a:lnTo>
                    <a:pt x="31" y="31"/>
                  </a:lnTo>
                  <a:lnTo>
                    <a:pt x="44" y="25"/>
                  </a:lnTo>
                  <a:lnTo>
                    <a:pt x="58" y="18"/>
                  </a:lnTo>
                  <a:lnTo>
                    <a:pt x="71" y="13"/>
                  </a:lnTo>
                  <a:lnTo>
                    <a:pt x="84" y="6"/>
                  </a:lnTo>
                  <a:lnTo>
                    <a:pt x="99" y="1"/>
                  </a:lnTo>
                  <a:lnTo>
                    <a:pt x="106" y="0"/>
                  </a:lnTo>
                  <a:lnTo>
                    <a:pt x="115" y="0"/>
                  </a:lnTo>
                  <a:lnTo>
                    <a:pt x="122" y="1"/>
                  </a:lnTo>
                  <a:lnTo>
                    <a:pt x="130" y="2"/>
                  </a:lnTo>
                  <a:lnTo>
                    <a:pt x="138" y="4"/>
                  </a:lnTo>
                  <a:lnTo>
                    <a:pt x="145" y="5"/>
                  </a:lnTo>
                  <a:lnTo>
                    <a:pt x="152" y="6"/>
                  </a:lnTo>
                  <a:lnTo>
                    <a:pt x="162" y="7"/>
                  </a:lnTo>
                  <a:lnTo>
                    <a:pt x="196" y="33"/>
                  </a:lnTo>
                  <a:close/>
                </a:path>
              </a:pathLst>
            </a:custGeom>
            <a:solidFill>
              <a:srgbClr val="FFD6D4"/>
            </a:solidFill>
            <a:ln w="9525">
              <a:noFill/>
              <a:round/>
              <a:headEnd/>
              <a:tailEnd/>
            </a:ln>
          </p:spPr>
          <p:txBody>
            <a:bodyPr/>
            <a:lstStyle/>
            <a:p>
              <a:endParaRPr lang="ru-RU"/>
            </a:p>
          </p:txBody>
        </p:sp>
        <p:sp>
          <p:nvSpPr>
            <p:cNvPr id="46110" name="Freeform 30"/>
            <p:cNvSpPr>
              <a:spLocks/>
            </p:cNvSpPr>
            <p:nvPr/>
          </p:nvSpPr>
          <p:spPr bwMode="auto">
            <a:xfrm flipH="1">
              <a:off x="1459" y="2971"/>
              <a:ext cx="374" cy="476"/>
            </a:xfrm>
            <a:custGeom>
              <a:avLst/>
              <a:gdLst>
                <a:gd name="T0" fmla="*/ 192 w 1498"/>
                <a:gd name="T1" fmla="*/ 57 h 1906"/>
                <a:gd name="T2" fmla="*/ 182 w 1498"/>
                <a:gd name="T3" fmla="*/ 100 h 1906"/>
                <a:gd name="T4" fmla="*/ 172 w 1498"/>
                <a:gd name="T5" fmla="*/ 145 h 1906"/>
                <a:gd name="T6" fmla="*/ 158 w 1498"/>
                <a:gd name="T7" fmla="*/ 173 h 1906"/>
                <a:gd name="T8" fmla="*/ 137 w 1498"/>
                <a:gd name="T9" fmla="*/ 190 h 1906"/>
                <a:gd name="T10" fmla="*/ 139 w 1498"/>
                <a:gd name="T11" fmla="*/ 201 h 1906"/>
                <a:gd name="T12" fmla="*/ 174 w 1498"/>
                <a:gd name="T13" fmla="*/ 176 h 1906"/>
                <a:gd name="T14" fmla="*/ 213 w 1498"/>
                <a:gd name="T15" fmla="*/ 174 h 1906"/>
                <a:gd name="T16" fmla="*/ 226 w 1498"/>
                <a:gd name="T17" fmla="*/ 185 h 1906"/>
                <a:gd name="T18" fmla="*/ 206 w 1498"/>
                <a:gd name="T19" fmla="*/ 197 h 1906"/>
                <a:gd name="T20" fmla="*/ 171 w 1498"/>
                <a:gd name="T21" fmla="*/ 214 h 1906"/>
                <a:gd name="T22" fmla="*/ 171 w 1498"/>
                <a:gd name="T23" fmla="*/ 224 h 1906"/>
                <a:gd name="T24" fmla="*/ 181 w 1498"/>
                <a:gd name="T25" fmla="*/ 223 h 1906"/>
                <a:gd name="T26" fmla="*/ 208 w 1498"/>
                <a:gd name="T27" fmla="*/ 210 h 1906"/>
                <a:gd name="T28" fmla="*/ 229 w 1498"/>
                <a:gd name="T29" fmla="*/ 203 h 1906"/>
                <a:gd name="T30" fmla="*/ 240 w 1498"/>
                <a:gd name="T31" fmla="*/ 202 h 1906"/>
                <a:gd name="T32" fmla="*/ 254 w 1498"/>
                <a:gd name="T33" fmla="*/ 202 h 1906"/>
                <a:gd name="T34" fmla="*/ 270 w 1498"/>
                <a:gd name="T35" fmla="*/ 206 h 1906"/>
                <a:gd name="T36" fmla="*/ 287 w 1498"/>
                <a:gd name="T37" fmla="*/ 219 h 1906"/>
                <a:gd name="T38" fmla="*/ 287 w 1498"/>
                <a:gd name="T39" fmla="*/ 228 h 1906"/>
                <a:gd name="T40" fmla="*/ 278 w 1498"/>
                <a:gd name="T41" fmla="*/ 229 h 1906"/>
                <a:gd name="T42" fmla="*/ 243 w 1498"/>
                <a:gd name="T43" fmla="*/ 247 h 1906"/>
                <a:gd name="T44" fmla="*/ 221 w 1498"/>
                <a:gd name="T45" fmla="*/ 264 h 1906"/>
                <a:gd name="T46" fmla="*/ 226 w 1498"/>
                <a:gd name="T47" fmla="*/ 272 h 1906"/>
                <a:gd name="T48" fmla="*/ 239 w 1498"/>
                <a:gd name="T49" fmla="*/ 265 h 1906"/>
                <a:gd name="T50" fmla="*/ 275 w 1498"/>
                <a:gd name="T51" fmla="*/ 242 h 1906"/>
                <a:gd name="T52" fmla="*/ 314 w 1498"/>
                <a:gd name="T53" fmla="*/ 245 h 1906"/>
                <a:gd name="T54" fmla="*/ 350 w 1498"/>
                <a:gd name="T55" fmla="*/ 253 h 1906"/>
                <a:gd name="T56" fmla="*/ 366 w 1498"/>
                <a:gd name="T57" fmla="*/ 255 h 1906"/>
                <a:gd name="T58" fmla="*/ 374 w 1498"/>
                <a:gd name="T59" fmla="*/ 266 h 1906"/>
                <a:gd name="T60" fmla="*/ 370 w 1498"/>
                <a:gd name="T61" fmla="*/ 287 h 1906"/>
                <a:gd name="T62" fmla="*/ 335 w 1498"/>
                <a:gd name="T63" fmla="*/ 310 h 1906"/>
                <a:gd name="T64" fmla="*/ 283 w 1498"/>
                <a:gd name="T65" fmla="*/ 319 h 1906"/>
                <a:gd name="T66" fmla="*/ 273 w 1498"/>
                <a:gd name="T67" fmla="*/ 321 h 1906"/>
                <a:gd name="T68" fmla="*/ 268 w 1498"/>
                <a:gd name="T69" fmla="*/ 332 h 1906"/>
                <a:gd name="T70" fmla="*/ 264 w 1498"/>
                <a:gd name="T71" fmla="*/ 354 h 1906"/>
                <a:gd name="T72" fmla="*/ 251 w 1498"/>
                <a:gd name="T73" fmla="*/ 417 h 1906"/>
                <a:gd name="T74" fmla="*/ 202 w 1498"/>
                <a:gd name="T75" fmla="*/ 461 h 1906"/>
                <a:gd name="T76" fmla="*/ 137 w 1498"/>
                <a:gd name="T77" fmla="*/ 476 h 1906"/>
                <a:gd name="T78" fmla="*/ 66 w 1498"/>
                <a:gd name="T79" fmla="*/ 429 h 1906"/>
                <a:gd name="T80" fmla="*/ 14 w 1498"/>
                <a:gd name="T81" fmla="*/ 415 h 1906"/>
                <a:gd name="T82" fmla="*/ 1 w 1498"/>
                <a:gd name="T83" fmla="*/ 413 h 1906"/>
                <a:gd name="T84" fmla="*/ 12 w 1498"/>
                <a:gd name="T85" fmla="*/ 357 h 1906"/>
                <a:gd name="T86" fmla="*/ 27 w 1498"/>
                <a:gd name="T87" fmla="*/ 294 h 1906"/>
                <a:gd name="T88" fmla="*/ 40 w 1498"/>
                <a:gd name="T89" fmla="*/ 249 h 1906"/>
                <a:gd name="T90" fmla="*/ 43 w 1498"/>
                <a:gd name="T91" fmla="*/ 223 h 1906"/>
                <a:gd name="T92" fmla="*/ 61 w 1498"/>
                <a:gd name="T93" fmla="*/ 181 h 1906"/>
                <a:gd name="T94" fmla="*/ 95 w 1498"/>
                <a:gd name="T95" fmla="*/ 143 h 1906"/>
                <a:gd name="T96" fmla="*/ 111 w 1498"/>
                <a:gd name="T97" fmla="*/ 116 h 1906"/>
                <a:gd name="T98" fmla="*/ 122 w 1498"/>
                <a:gd name="T99" fmla="*/ 79 h 1906"/>
                <a:gd name="T100" fmla="*/ 131 w 1498"/>
                <a:gd name="T101" fmla="*/ 36 h 1906"/>
                <a:gd name="T102" fmla="*/ 134 w 1498"/>
                <a:gd name="T103" fmla="*/ 24 h 1906"/>
                <a:gd name="T104" fmla="*/ 136 w 1498"/>
                <a:gd name="T105" fmla="*/ 14 h 1906"/>
                <a:gd name="T106" fmla="*/ 140 w 1498"/>
                <a:gd name="T107" fmla="*/ 5 h 1906"/>
                <a:gd name="T108" fmla="*/ 149 w 1498"/>
                <a:gd name="T109" fmla="*/ 2 h 1906"/>
                <a:gd name="T110" fmla="*/ 160 w 1498"/>
                <a:gd name="T111" fmla="*/ 0 h 1906"/>
                <a:gd name="T112" fmla="*/ 180 w 1498"/>
                <a:gd name="T113" fmla="*/ 14 h 19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8"/>
                <a:gd name="T172" fmla="*/ 0 h 1906"/>
                <a:gd name="T173" fmla="*/ 1498 w 1498"/>
                <a:gd name="T174" fmla="*/ 1906 h 19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8" h="1906">
                  <a:moveTo>
                    <a:pt x="743" y="88"/>
                  </a:moveTo>
                  <a:lnTo>
                    <a:pt x="752" y="119"/>
                  </a:lnTo>
                  <a:lnTo>
                    <a:pt x="761" y="156"/>
                  </a:lnTo>
                  <a:lnTo>
                    <a:pt x="767" y="192"/>
                  </a:lnTo>
                  <a:lnTo>
                    <a:pt x="769" y="230"/>
                  </a:lnTo>
                  <a:lnTo>
                    <a:pt x="767" y="265"/>
                  </a:lnTo>
                  <a:lnTo>
                    <a:pt x="761" y="301"/>
                  </a:lnTo>
                  <a:lnTo>
                    <a:pt x="750" y="334"/>
                  </a:lnTo>
                  <a:lnTo>
                    <a:pt x="732" y="364"/>
                  </a:lnTo>
                  <a:lnTo>
                    <a:pt x="727" y="400"/>
                  </a:lnTo>
                  <a:lnTo>
                    <a:pt x="722" y="436"/>
                  </a:lnTo>
                  <a:lnTo>
                    <a:pt x="715" y="473"/>
                  </a:lnTo>
                  <a:lnTo>
                    <a:pt x="708" y="509"/>
                  </a:lnTo>
                  <a:lnTo>
                    <a:pt x="698" y="544"/>
                  </a:lnTo>
                  <a:lnTo>
                    <a:pt x="687" y="579"/>
                  </a:lnTo>
                  <a:lnTo>
                    <a:pt x="675" y="613"/>
                  </a:lnTo>
                  <a:lnTo>
                    <a:pt x="663" y="648"/>
                  </a:lnTo>
                  <a:lnTo>
                    <a:pt x="669" y="665"/>
                  </a:lnTo>
                  <a:lnTo>
                    <a:pt x="651" y="676"/>
                  </a:lnTo>
                  <a:lnTo>
                    <a:pt x="633" y="691"/>
                  </a:lnTo>
                  <a:lnTo>
                    <a:pt x="614" y="704"/>
                  </a:lnTo>
                  <a:lnTo>
                    <a:pt x="597" y="718"/>
                  </a:lnTo>
                  <a:lnTo>
                    <a:pt x="579" y="732"/>
                  </a:lnTo>
                  <a:lnTo>
                    <a:pt x="564" y="746"/>
                  </a:lnTo>
                  <a:lnTo>
                    <a:pt x="547" y="760"/>
                  </a:lnTo>
                  <a:lnTo>
                    <a:pt x="532" y="773"/>
                  </a:lnTo>
                  <a:lnTo>
                    <a:pt x="533" y="781"/>
                  </a:lnTo>
                  <a:lnTo>
                    <a:pt x="538" y="790"/>
                  </a:lnTo>
                  <a:lnTo>
                    <a:pt x="545" y="797"/>
                  </a:lnTo>
                  <a:lnTo>
                    <a:pt x="555" y="804"/>
                  </a:lnTo>
                  <a:lnTo>
                    <a:pt x="572" y="802"/>
                  </a:lnTo>
                  <a:lnTo>
                    <a:pt x="600" y="775"/>
                  </a:lnTo>
                  <a:lnTo>
                    <a:pt x="631" y="750"/>
                  </a:lnTo>
                  <a:lnTo>
                    <a:pt x="663" y="725"/>
                  </a:lnTo>
                  <a:lnTo>
                    <a:pt x="698" y="703"/>
                  </a:lnTo>
                  <a:lnTo>
                    <a:pt x="732" y="686"/>
                  </a:lnTo>
                  <a:lnTo>
                    <a:pt x="768" y="677"/>
                  </a:lnTo>
                  <a:lnTo>
                    <a:pt x="804" y="676"/>
                  </a:lnTo>
                  <a:lnTo>
                    <a:pt x="842" y="688"/>
                  </a:lnTo>
                  <a:lnTo>
                    <a:pt x="853" y="696"/>
                  </a:lnTo>
                  <a:lnTo>
                    <a:pt x="865" y="704"/>
                  </a:lnTo>
                  <a:lnTo>
                    <a:pt x="876" y="711"/>
                  </a:lnTo>
                  <a:lnTo>
                    <a:pt x="887" y="721"/>
                  </a:lnTo>
                  <a:lnTo>
                    <a:pt x="895" y="729"/>
                  </a:lnTo>
                  <a:lnTo>
                    <a:pt x="904" y="740"/>
                  </a:lnTo>
                  <a:lnTo>
                    <a:pt x="910" y="751"/>
                  </a:lnTo>
                  <a:lnTo>
                    <a:pt x="916" y="764"/>
                  </a:lnTo>
                  <a:lnTo>
                    <a:pt x="883" y="769"/>
                  </a:lnTo>
                  <a:lnTo>
                    <a:pt x="854" y="779"/>
                  </a:lnTo>
                  <a:lnTo>
                    <a:pt x="825" y="790"/>
                  </a:lnTo>
                  <a:lnTo>
                    <a:pt x="797" y="804"/>
                  </a:lnTo>
                  <a:lnTo>
                    <a:pt x="768" y="818"/>
                  </a:lnTo>
                  <a:lnTo>
                    <a:pt x="740" y="832"/>
                  </a:lnTo>
                  <a:lnTo>
                    <a:pt x="711" y="844"/>
                  </a:lnTo>
                  <a:lnTo>
                    <a:pt x="683" y="856"/>
                  </a:lnTo>
                  <a:lnTo>
                    <a:pt x="677" y="864"/>
                  </a:lnTo>
                  <a:lnTo>
                    <a:pt x="672" y="872"/>
                  </a:lnTo>
                  <a:lnTo>
                    <a:pt x="671" y="882"/>
                  </a:lnTo>
                  <a:lnTo>
                    <a:pt x="677" y="893"/>
                  </a:lnTo>
                  <a:lnTo>
                    <a:pt x="686" y="898"/>
                  </a:lnTo>
                  <a:lnTo>
                    <a:pt x="698" y="898"/>
                  </a:lnTo>
                  <a:lnTo>
                    <a:pt x="704" y="896"/>
                  </a:lnTo>
                  <a:lnTo>
                    <a:pt x="710" y="895"/>
                  </a:lnTo>
                  <a:lnTo>
                    <a:pt x="716" y="893"/>
                  </a:lnTo>
                  <a:lnTo>
                    <a:pt x="723" y="893"/>
                  </a:lnTo>
                  <a:lnTo>
                    <a:pt x="745" y="884"/>
                  </a:lnTo>
                  <a:lnTo>
                    <a:pt x="767" y="875"/>
                  </a:lnTo>
                  <a:lnTo>
                    <a:pt x="789" y="864"/>
                  </a:lnTo>
                  <a:lnTo>
                    <a:pt x="812" y="853"/>
                  </a:lnTo>
                  <a:lnTo>
                    <a:pt x="833" y="842"/>
                  </a:lnTo>
                  <a:lnTo>
                    <a:pt x="856" y="832"/>
                  </a:lnTo>
                  <a:lnTo>
                    <a:pt x="879" y="824"/>
                  </a:lnTo>
                  <a:lnTo>
                    <a:pt x="905" y="819"/>
                  </a:lnTo>
                  <a:lnTo>
                    <a:pt x="912" y="815"/>
                  </a:lnTo>
                  <a:lnTo>
                    <a:pt x="919" y="813"/>
                  </a:lnTo>
                  <a:lnTo>
                    <a:pt x="928" y="810"/>
                  </a:lnTo>
                  <a:lnTo>
                    <a:pt x="937" y="810"/>
                  </a:lnTo>
                  <a:lnTo>
                    <a:pt x="946" y="809"/>
                  </a:lnTo>
                  <a:lnTo>
                    <a:pt x="954" y="809"/>
                  </a:lnTo>
                  <a:lnTo>
                    <a:pt x="963" y="810"/>
                  </a:lnTo>
                  <a:lnTo>
                    <a:pt x="972" y="813"/>
                  </a:lnTo>
                  <a:lnTo>
                    <a:pt x="983" y="809"/>
                  </a:lnTo>
                  <a:lnTo>
                    <a:pt x="994" y="808"/>
                  </a:lnTo>
                  <a:lnTo>
                    <a:pt x="1006" y="808"/>
                  </a:lnTo>
                  <a:lnTo>
                    <a:pt x="1018" y="809"/>
                  </a:lnTo>
                  <a:lnTo>
                    <a:pt x="1029" y="809"/>
                  </a:lnTo>
                  <a:lnTo>
                    <a:pt x="1041" y="812"/>
                  </a:lnTo>
                  <a:lnTo>
                    <a:pt x="1052" y="815"/>
                  </a:lnTo>
                  <a:lnTo>
                    <a:pt x="1064" y="819"/>
                  </a:lnTo>
                  <a:lnTo>
                    <a:pt x="1080" y="825"/>
                  </a:lnTo>
                  <a:lnTo>
                    <a:pt x="1096" y="832"/>
                  </a:lnTo>
                  <a:lnTo>
                    <a:pt x="1110" y="842"/>
                  </a:lnTo>
                  <a:lnTo>
                    <a:pt x="1125" y="853"/>
                  </a:lnTo>
                  <a:lnTo>
                    <a:pt x="1137" y="864"/>
                  </a:lnTo>
                  <a:lnTo>
                    <a:pt x="1150" y="878"/>
                  </a:lnTo>
                  <a:lnTo>
                    <a:pt x="1161" y="892"/>
                  </a:lnTo>
                  <a:lnTo>
                    <a:pt x="1172" y="907"/>
                  </a:lnTo>
                  <a:lnTo>
                    <a:pt x="1165" y="910"/>
                  </a:lnTo>
                  <a:lnTo>
                    <a:pt x="1159" y="912"/>
                  </a:lnTo>
                  <a:lnTo>
                    <a:pt x="1150" y="912"/>
                  </a:lnTo>
                  <a:lnTo>
                    <a:pt x="1143" y="913"/>
                  </a:lnTo>
                  <a:lnTo>
                    <a:pt x="1135" y="912"/>
                  </a:lnTo>
                  <a:lnTo>
                    <a:pt x="1127" y="912"/>
                  </a:lnTo>
                  <a:lnTo>
                    <a:pt x="1120" y="913"/>
                  </a:lnTo>
                  <a:lnTo>
                    <a:pt x="1115" y="916"/>
                  </a:lnTo>
                  <a:lnTo>
                    <a:pt x="1086" y="925"/>
                  </a:lnTo>
                  <a:lnTo>
                    <a:pt x="1058" y="940"/>
                  </a:lnTo>
                  <a:lnTo>
                    <a:pt x="1029" y="955"/>
                  </a:lnTo>
                  <a:lnTo>
                    <a:pt x="1003" y="971"/>
                  </a:lnTo>
                  <a:lnTo>
                    <a:pt x="975" y="988"/>
                  </a:lnTo>
                  <a:lnTo>
                    <a:pt x="948" y="1005"/>
                  </a:lnTo>
                  <a:lnTo>
                    <a:pt x="920" y="1021"/>
                  </a:lnTo>
                  <a:lnTo>
                    <a:pt x="894" y="1038"/>
                  </a:lnTo>
                  <a:lnTo>
                    <a:pt x="887" y="1045"/>
                  </a:lnTo>
                  <a:lnTo>
                    <a:pt x="884" y="1056"/>
                  </a:lnTo>
                  <a:lnTo>
                    <a:pt x="884" y="1066"/>
                  </a:lnTo>
                  <a:lnTo>
                    <a:pt x="885" y="1076"/>
                  </a:lnTo>
                  <a:lnTo>
                    <a:pt x="888" y="1083"/>
                  </a:lnTo>
                  <a:lnTo>
                    <a:pt x="895" y="1089"/>
                  </a:lnTo>
                  <a:lnTo>
                    <a:pt x="904" y="1091"/>
                  </a:lnTo>
                  <a:lnTo>
                    <a:pt x="913" y="1095"/>
                  </a:lnTo>
                  <a:lnTo>
                    <a:pt x="925" y="1088"/>
                  </a:lnTo>
                  <a:lnTo>
                    <a:pt x="937" y="1079"/>
                  </a:lnTo>
                  <a:lnTo>
                    <a:pt x="948" y="1069"/>
                  </a:lnTo>
                  <a:lnTo>
                    <a:pt x="959" y="1061"/>
                  </a:lnTo>
                  <a:lnTo>
                    <a:pt x="986" y="1040"/>
                  </a:lnTo>
                  <a:lnTo>
                    <a:pt x="1014" y="1021"/>
                  </a:lnTo>
                  <a:lnTo>
                    <a:pt x="1043" y="1002"/>
                  </a:lnTo>
                  <a:lnTo>
                    <a:pt x="1073" y="986"/>
                  </a:lnTo>
                  <a:lnTo>
                    <a:pt x="1102" y="971"/>
                  </a:lnTo>
                  <a:lnTo>
                    <a:pt x="1136" y="962"/>
                  </a:lnTo>
                  <a:lnTo>
                    <a:pt x="1168" y="958"/>
                  </a:lnTo>
                  <a:lnTo>
                    <a:pt x="1206" y="962"/>
                  </a:lnTo>
                  <a:lnTo>
                    <a:pt x="1231" y="969"/>
                  </a:lnTo>
                  <a:lnTo>
                    <a:pt x="1259" y="980"/>
                  </a:lnTo>
                  <a:lnTo>
                    <a:pt x="1286" y="990"/>
                  </a:lnTo>
                  <a:lnTo>
                    <a:pt x="1315" y="999"/>
                  </a:lnTo>
                  <a:lnTo>
                    <a:pt x="1342" y="1007"/>
                  </a:lnTo>
                  <a:lnTo>
                    <a:pt x="1371" y="1013"/>
                  </a:lnTo>
                  <a:lnTo>
                    <a:pt x="1400" y="1015"/>
                  </a:lnTo>
                  <a:lnTo>
                    <a:pt x="1429" y="1015"/>
                  </a:lnTo>
                  <a:lnTo>
                    <a:pt x="1437" y="1017"/>
                  </a:lnTo>
                  <a:lnTo>
                    <a:pt x="1448" y="1020"/>
                  </a:lnTo>
                  <a:lnTo>
                    <a:pt x="1458" y="1020"/>
                  </a:lnTo>
                  <a:lnTo>
                    <a:pt x="1467" y="1022"/>
                  </a:lnTo>
                  <a:lnTo>
                    <a:pt x="1475" y="1023"/>
                  </a:lnTo>
                  <a:lnTo>
                    <a:pt x="1483" y="1028"/>
                  </a:lnTo>
                  <a:lnTo>
                    <a:pt x="1490" y="1036"/>
                  </a:lnTo>
                  <a:lnTo>
                    <a:pt x="1496" y="1046"/>
                  </a:lnTo>
                  <a:lnTo>
                    <a:pt x="1496" y="1065"/>
                  </a:lnTo>
                  <a:lnTo>
                    <a:pt x="1498" y="1083"/>
                  </a:lnTo>
                  <a:lnTo>
                    <a:pt x="1498" y="1100"/>
                  </a:lnTo>
                  <a:lnTo>
                    <a:pt x="1496" y="1118"/>
                  </a:lnTo>
                  <a:lnTo>
                    <a:pt x="1490" y="1134"/>
                  </a:lnTo>
                  <a:lnTo>
                    <a:pt x="1483" y="1151"/>
                  </a:lnTo>
                  <a:lnTo>
                    <a:pt x="1473" y="1165"/>
                  </a:lnTo>
                  <a:lnTo>
                    <a:pt x="1460" y="1181"/>
                  </a:lnTo>
                  <a:lnTo>
                    <a:pt x="1423" y="1207"/>
                  </a:lnTo>
                  <a:lnTo>
                    <a:pt x="1384" y="1228"/>
                  </a:lnTo>
                  <a:lnTo>
                    <a:pt x="1343" y="1240"/>
                  </a:lnTo>
                  <a:lnTo>
                    <a:pt x="1303" y="1250"/>
                  </a:lnTo>
                  <a:lnTo>
                    <a:pt x="1259" y="1255"/>
                  </a:lnTo>
                  <a:lnTo>
                    <a:pt x="1217" y="1261"/>
                  </a:lnTo>
                  <a:lnTo>
                    <a:pt x="1175" y="1267"/>
                  </a:lnTo>
                  <a:lnTo>
                    <a:pt x="1132" y="1278"/>
                  </a:lnTo>
                  <a:lnTo>
                    <a:pt x="1125" y="1274"/>
                  </a:lnTo>
                  <a:lnTo>
                    <a:pt x="1118" y="1275"/>
                  </a:lnTo>
                  <a:lnTo>
                    <a:pt x="1110" y="1276"/>
                  </a:lnTo>
                  <a:lnTo>
                    <a:pt x="1104" y="1280"/>
                  </a:lnTo>
                  <a:lnTo>
                    <a:pt x="1092" y="1287"/>
                  </a:lnTo>
                  <a:lnTo>
                    <a:pt x="1081" y="1297"/>
                  </a:lnTo>
                  <a:lnTo>
                    <a:pt x="1080" y="1305"/>
                  </a:lnTo>
                  <a:lnTo>
                    <a:pt x="1079" y="1314"/>
                  </a:lnTo>
                  <a:lnTo>
                    <a:pt x="1075" y="1321"/>
                  </a:lnTo>
                  <a:lnTo>
                    <a:pt x="1073" y="1330"/>
                  </a:lnTo>
                  <a:lnTo>
                    <a:pt x="1069" y="1337"/>
                  </a:lnTo>
                  <a:lnTo>
                    <a:pt x="1067" y="1345"/>
                  </a:lnTo>
                  <a:lnTo>
                    <a:pt x="1064" y="1353"/>
                  </a:lnTo>
                  <a:lnTo>
                    <a:pt x="1064" y="1362"/>
                  </a:lnTo>
                  <a:lnTo>
                    <a:pt x="1058" y="1416"/>
                  </a:lnTo>
                  <a:lnTo>
                    <a:pt x="1054" y="1469"/>
                  </a:lnTo>
                  <a:lnTo>
                    <a:pt x="1048" y="1521"/>
                  </a:lnTo>
                  <a:lnTo>
                    <a:pt x="1039" y="1573"/>
                  </a:lnTo>
                  <a:lnTo>
                    <a:pt x="1025" y="1623"/>
                  </a:lnTo>
                  <a:lnTo>
                    <a:pt x="1006" y="1670"/>
                  </a:lnTo>
                  <a:lnTo>
                    <a:pt x="980" y="1713"/>
                  </a:lnTo>
                  <a:lnTo>
                    <a:pt x="947" y="1756"/>
                  </a:lnTo>
                  <a:lnTo>
                    <a:pt x="902" y="1791"/>
                  </a:lnTo>
                  <a:lnTo>
                    <a:pt x="856" y="1821"/>
                  </a:lnTo>
                  <a:lnTo>
                    <a:pt x="809" y="1844"/>
                  </a:lnTo>
                  <a:lnTo>
                    <a:pt x="761" y="1865"/>
                  </a:lnTo>
                  <a:lnTo>
                    <a:pt x="709" y="1879"/>
                  </a:lnTo>
                  <a:lnTo>
                    <a:pt x="657" y="1890"/>
                  </a:lnTo>
                  <a:lnTo>
                    <a:pt x="602" y="1899"/>
                  </a:lnTo>
                  <a:lnTo>
                    <a:pt x="547" y="1906"/>
                  </a:lnTo>
                  <a:lnTo>
                    <a:pt x="496" y="1855"/>
                  </a:lnTo>
                  <a:lnTo>
                    <a:pt x="443" y="1811"/>
                  </a:lnTo>
                  <a:lnTo>
                    <a:pt x="384" y="1774"/>
                  </a:lnTo>
                  <a:lnTo>
                    <a:pt x="326" y="1744"/>
                  </a:lnTo>
                  <a:lnTo>
                    <a:pt x="265" y="1717"/>
                  </a:lnTo>
                  <a:lnTo>
                    <a:pt x="202" y="1695"/>
                  </a:lnTo>
                  <a:lnTo>
                    <a:pt x="138" y="1675"/>
                  </a:lnTo>
                  <a:lnTo>
                    <a:pt x="74" y="1659"/>
                  </a:lnTo>
                  <a:lnTo>
                    <a:pt x="65" y="1660"/>
                  </a:lnTo>
                  <a:lnTo>
                    <a:pt x="55" y="1661"/>
                  </a:lnTo>
                  <a:lnTo>
                    <a:pt x="45" y="1661"/>
                  </a:lnTo>
                  <a:lnTo>
                    <a:pt x="35" y="1661"/>
                  </a:lnTo>
                  <a:lnTo>
                    <a:pt x="24" y="1659"/>
                  </a:lnTo>
                  <a:lnTo>
                    <a:pt x="15" y="1658"/>
                  </a:lnTo>
                  <a:lnTo>
                    <a:pt x="6" y="1654"/>
                  </a:lnTo>
                  <a:lnTo>
                    <a:pt x="0" y="1650"/>
                  </a:lnTo>
                  <a:lnTo>
                    <a:pt x="15" y="1595"/>
                  </a:lnTo>
                  <a:lnTo>
                    <a:pt x="29" y="1540"/>
                  </a:lnTo>
                  <a:lnTo>
                    <a:pt x="40" y="1485"/>
                  </a:lnTo>
                  <a:lnTo>
                    <a:pt x="49" y="1430"/>
                  </a:lnTo>
                  <a:lnTo>
                    <a:pt x="57" y="1376"/>
                  </a:lnTo>
                  <a:lnTo>
                    <a:pt x="67" y="1321"/>
                  </a:lnTo>
                  <a:lnTo>
                    <a:pt x="80" y="1267"/>
                  </a:lnTo>
                  <a:lnTo>
                    <a:pt x="97" y="1215"/>
                  </a:lnTo>
                  <a:lnTo>
                    <a:pt x="107" y="1178"/>
                  </a:lnTo>
                  <a:lnTo>
                    <a:pt x="120" y="1142"/>
                  </a:lnTo>
                  <a:lnTo>
                    <a:pt x="130" y="1106"/>
                  </a:lnTo>
                  <a:lnTo>
                    <a:pt x="143" y="1071"/>
                  </a:lnTo>
                  <a:lnTo>
                    <a:pt x="151" y="1033"/>
                  </a:lnTo>
                  <a:lnTo>
                    <a:pt x="159" y="997"/>
                  </a:lnTo>
                  <a:lnTo>
                    <a:pt x="164" y="961"/>
                  </a:lnTo>
                  <a:lnTo>
                    <a:pt x="168" y="924"/>
                  </a:lnTo>
                  <a:lnTo>
                    <a:pt x="174" y="913"/>
                  </a:lnTo>
                  <a:lnTo>
                    <a:pt x="175" y="902"/>
                  </a:lnTo>
                  <a:lnTo>
                    <a:pt x="174" y="892"/>
                  </a:lnTo>
                  <a:lnTo>
                    <a:pt x="176" y="882"/>
                  </a:lnTo>
                  <a:lnTo>
                    <a:pt x="181" y="836"/>
                  </a:lnTo>
                  <a:lnTo>
                    <a:pt x="196" y="796"/>
                  </a:lnTo>
                  <a:lnTo>
                    <a:pt x="218" y="758"/>
                  </a:lnTo>
                  <a:lnTo>
                    <a:pt x="245" y="725"/>
                  </a:lnTo>
                  <a:lnTo>
                    <a:pt x="274" y="691"/>
                  </a:lnTo>
                  <a:lnTo>
                    <a:pt x="306" y="659"/>
                  </a:lnTo>
                  <a:lnTo>
                    <a:pt x="336" y="625"/>
                  </a:lnTo>
                  <a:lnTo>
                    <a:pt x="364" y="591"/>
                  </a:lnTo>
                  <a:lnTo>
                    <a:pt x="381" y="572"/>
                  </a:lnTo>
                  <a:lnTo>
                    <a:pt x="397" y="553"/>
                  </a:lnTo>
                  <a:lnTo>
                    <a:pt x="410" y="531"/>
                  </a:lnTo>
                  <a:lnTo>
                    <a:pt x="423" y="510"/>
                  </a:lnTo>
                  <a:lnTo>
                    <a:pt x="433" y="486"/>
                  </a:lnTo>
                  <a:lnTo>
                    <a:pt x="444" y="463"/>
                  </a:lnTo>
                  <a:lnTo>
                    <a:pt x="452" y="439"/>
                  </a:lnTo>
                  <a:lnTo>
                    <a:pt x="461" y="415"/>
                  </a:lnTo>
                  <a:lnTo>
                    <a:pt x="470" y="382"/>
                  </a:lnTo>
                  <a:lnTo>
                    <a:pt x="480" y="349"/>
                  </a:lnTo>
                  <a:lnTo>
                    <a:pt x="489" y="315"/>
                  </a:lnTo>
                  <a:lnTo>
                    <a:pt x="497" y="282"/>
                  </a:lnTo>
                  <a:lnTo>
                    <a:pt x="504" y="246"/>
                  </a:lnTo>
                  <a:lnTo>
                    <a:pt x="512" y="213"/>
                  </a:lnTo>
                  <a:lnTo>
                    <a:pt x="519" y="177"/>
                  </a:lnTo>
                  <a:lnTo>
                    <a:pt x="526" y="145"/>
                  </a:lnTo>
                  <a:lnTo>
                    <a:pt x="527" y="134"/>
                  </a:lnTo>
                  <a:lnTo>
                    <a:pt x="530" y="125"/>
                  </a:lnTo>
                  <a:lnTo>
                    <a:pt x="532" y="116"/>
                  </a:lnTo>
                  <a:lnTo>
                    <a:pt x="535" y="107"/>
                  </a:lnTo>
                  <a:lnTo>
                    <a:pt x="536" y="98"/>
                  </a:lnTo>
                  <a:lnTo>
                    <a:pt x="538" y="89"/>
                  </a:lnTo>
                  <a:lnTo>
                    <a:pt x="539" y="79"/>
                  </a:lnTo>
                  <a:lnTo>
                    <a:pt x="541" y="71"/>
                  </a:lnTo>
                  <a:lnTo>
                    <a:pt x="543" y="64"/>
                  </a:lnTo>
                  <a:lnTo>
                    <a:pt x="545" y="56"/>
                  </a:lnTo>
                  <a:lnTo>
                    <a:pt x="548" y="49"/>
                  </a:lnTo>
                  <a:lnTo>
                    <a:pt x="550" y="42"/>
                  </a:lnTo>
                  <a:lnTo>
                    <a:pt x="553" y="35"/>
                  </a:lnTo>
                  <a:lnTo>
                    <a:pt x="556" y="27"/>
                  </a:lnTo>
                  <a:lnTo>
                    <a:pt x="560" y="20"/>
                  </a:lnTo>
                  <a:lnTo>
                    <a:pt x="566" y="14"/>
                  </a:lnTo>
                  <a:lnTo>
                    <a:pt x="573" y="14"/>
                  </a:lnTo>
                  <a:lnTo>
                    <a:pt x="582" y="14"/>
                  </a:lnTo>
                  <a:lnTo>
                    <a:pt x="589" y="12"/>
                  </a:lnTo>
                  <a:lnTo>
                    <a:pt x="596" y="9"/>
                  </a:lnTo>
                  <a:lnTo>
                    <a:pt x="602" y="6"/>
                  </a:lnTo>
                  <a:lnTo>
                    <a:pt x="608" y="2"/>
                  </a:lnTo>
                  <a:lnTo>
                    <a:pt x="616" y="0"/>
                  </a:lnTo>
                  <a:lnTo>
                    <a:pt x="623" y="0"/>
                  </a:lnTo>
                  <a:lnTo>
                    <a:pt x="641" y="2"/>
                  </a:lnTo>
                  <a:lnTo>
                    <a:pt x="660" y="8"/>
                  </a:lnTo>
                  <a:lnTo>
                    <a:pt x="677" y="15"/>
                  </a:lnTo>
                  <a:lnTo>
                    <a:pt x="693" y="27"/>
                  </a:lnTo>
                  <a:lnTo>
                    <a:pt x="706" y="41"/>
                  </a:lnTo>
                  <a:lnTo>
                    <a:pt x="720" y="55"/>
                  </a:lnTo>
                  <a:lnTo>
                    <a:pt x="731" y="71"/>
                  </a:lnTo>
                  <a:lnTo>
                    <a:pt x="743" y="88"/>
                  </a:lnTo>
                  <a:close/>
                </a:path>
              </a:pathLst>
            </a:custGeom>
            <a:solidFill>
              <a:srgbClr val="FFD6D4"/>
            </a:solidFill>
            <a:ln w="9525">
              <a:noFill/>
              <a:round/>
              <a:headEnd/>
              <a:tailEnd/>
            </a:ln>
          </p:spPr>
          <p:txBody>
            <a:bodyPr/>
            <a:lstStyle/>
            <a:p>
              <a:endParaRPr lang="ru-RU"/>
            </a:p>
          </p:txBody>
        </p:sp>
        <p:sp>
          <p:nvSpPr>
            <p:cNvPr id="46111" name="Freeform 31"/>
            <p:cNvSpPr>
              <a:spLocks/>
            </p:cNvSpPr>
            <p:nvPr/>
          </p:nvSpPr>
          <p:spPr bwMode="auto">
            <a:xfrm flipH="1">
              <a:off x="1242" y="3165"/>
              <a:ext cx="209" cy="205"/>
            </a:xfrm>
            <a:custGeom>
              <a:avLst/>
              <a:gdLst>
                <a:gd name="T0" fmla="*/ 179 w 836"/>
                <a:gd name="T1" fmla="*/ 13 h 819"/>
                <a:gd name="T2" fmla="*/ 178 w 836"/>
                <a:gd name="T3" fmla="*/ 26 h 819"/>
                <a:gd name="T4" fmla="*/ 179 w 836"/>
                <a:gd name="T5" fmla="*/ 39 h 819"/>
                <a:gd name="T6" fmla="*/ 182 w 836"/>
                <a:gd name="T7" fmla="*/ 52 h 819"/>
                <a:gd name="T8" fmla="*/ 188 w 836"/>
                <a:gd name="T9" fmla="*/ 61 h 819"/>
                <a:gd name="T10" fmla="*/ 197 w 836"/>
                <a:gd name="T11" fmla="*/ 66 h 819"/>
                <a:gd name="T12" fmla="*/ 206 w 836"/>
                <a:gd name="T13" fmla="*/ 71 h 819"/>
                <a:gd name="T14" fmla="*/ 209 w 836"/>
                <a:gd name="T15" fmla="*/ 79 h 819"/>
                <a:gd name="T16" fmla="*/ 199 w 836"/>
                <a:gd name="T17" fmla="*/ 101 h 819"/>
                <a:gd name="T18" fmla="*/ 182 w 836"/>
                <a:gd name="T19" fmla="*/ 132 h 819"/>
                <a:gd name="T20" fmla="*/ 161 w 836"/>
                <a:gd name="T21" fmla="*/ 163 h 819"/>
                <a:gd name="T22" fmla="*/ 139 w 836"/>
                <a:gd name="T23" fmla="*/ 191 h 819"/>
                <a:gd name="T24" fmla="*/ 122 w 836"/>
                <a:gd name="T25" fmla="*/ 189 h 819"/>
                <a:gd name="T26" fmla="*/ 110 w 836"/>
                <a:gd name="T27" fmla="*/ 160 h 819"/>
                <a:gd name="T28" fmla="*/ 95 w 836"/>
                <a:gd name="T29" fmla="*/ 132 h 819"/>
                <a:gd name="T30" fmla="*/ 79 w 836"/>
                <a:gd name="T31" fmla="*/ 105 h 819"/>
                <a:gd name="T32" fmla="*/ 68 w 836"/>
                <a:gd name="T33" fmla="*/ 89 h 819"/>
                <a:gd name="T34" fmla="*/ 63 w 836"/>
                <a:gd name="T35" fmla="*/ 84 h 819"/>
                <a:gd name="T36" fmla="*/ 57 w 836"/>
                <a:gd name="T37" fmla="*/ 78 h 819"/>
                <a:gd name="T38" fmla="*/ 51 w 836"/>
                <a:gd name="T39" fmla="*/ 74 h 819"/>
                <a:gd name="T40" fmla="*/ 41 w 836"/>
                <a:gd name="T41" fmla="*/ 74 h 819"/>
                <a:gd name="T42" fmla="*/ 28 w 836"/>
                <a:gd name="T43" fmla="*/ 78 h 819"/>
                <a:gd name="T44" fmla="*/ 16 w 836"/>
                <a:gd name="T45" fmla="*/ 87 h 819"/>
                <a:gd name="T46" fmla="*/ 5 w 836"/>
                <a:gd name="T47" fmla="*/ 97 h 819"/>
                <a:gd name="T48" fmla="*/ 1 w 836"/>
                <a:gd name="T49" fmla="*/ 100 h 819"/>
                <a:gd name="T50" fmla="*/ 3 w 836"/>
                <a:gd name="T51" fmla="*/ 95 h 819"/>
                <a:gd name="T52" fmla="*/ 5 w 836"/>
                <a:gd name="T53" fmla="*/ 90 h 819"/>
                <a:gd name="T54" fmla="*/ 6 w 836"/>
                <a:gd name="T55" fmla="*/ 86 h 819"/>
                <a:gd name="T56" fmla="*/ 6 w 836"/>
                <a:gd name="T57" fmla="*/ 81 h 819"/>
                <a:gd name="T58" fmla="*/ 5 w 836"/>
                <a:gd name="T59" fmla="*/ 75 h 819"/>
                <a:gd name="T60" fmla="*/ 5 w 836"/>
                <a:gd name="T61" fmla="*/ 70 h 819"/>
                <a:gd name="T62" fmla="*/ 3 w 836"/>
                <a:gd name="T63" fmla="*/ 64 h 819"/>
                <a:gd name="T64" fmla="*/ 4 w 836"/>
                <a:gd name="T65" fmla="*/ 62 h 819"/>
                <a:gd name="T66" fmla="*/ 8 w 836"/>
                <a:gd name="T67" fmla="*/ 61 h 819"/>
                <a:gd name="T68" fmla="*/ 12 w 836"/>
                <a:gd name="T69" fmla="*/ 60 h 819"/>
                <a:gd name="T70" fmla="*/ 15 w 836"/>
                <a:gd name="T71" fmla="*/ 60 h 819"/>
                <a:gd name="T72" fmla="*/ 21 w 836"/>
                <a:gd name="T73" fmla="*/ 61 h 819"/>
                <a:gd name="T74" fmla="*/ 28 w 836"/>
                <a:gd name="T75" fmla="*/ 60 h 819"/>
                <a:gd name="T76" fmla="*/ 36 w 836"/>
                <a:gd name="T77" fmla="*/ 58 h 819"/>
                <a:gd name="T78" fmla="*/ 43 w 836"/>
                <a:gd name="T79" fmla="*/ 58 h 819"/>
                <a:gd name="T80" fmla="*/ 60 w 836"/>
                <a:gd name="T81" fmla="*/ 54 h 819"/>
                <a:gd name="T82" fmla="*/ 86 w 836"/>
                <a:gd name="T83" fmla="*/ 41 h 819"/>
                <a:gd name="T84" fmla="*/ 111 w 836"/>
                <a:gd name="T85" fmla="*/ 26 h 819"/>
                <a:gd name="T86" fmla="*/ 136 w 836"/>
                <a:gd name="T87" fmla="*/ 10 h 819"/>
                <a:gd name="T88" fmla="*/ 153 w 836"/>
                <a:gd name="T89" fmla="*/ 2 h 819"/>
                <a:gd name="T90" fmla="*/ 161 w 836"/>
                <a:gd name="T91" fmla="*/ 0 h 819"/>
                <a:gd name="T92" fmla="*/ 169 w 836"/>
                <a:gd name="T93" fmla="*/ 1 h 819"/>
                <a:gd name="T94" fmla="*/ 177 w 836"/>
                <a:gd name="T95" fmla="*/ 4 h 8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36"/>
                <a:gd name="T145" fmla="*/ 0 h 819"/>
                <a:gd name="T146" fmla="*/ 836 w 836"/>
                <a:gd name="T147" fmla="*/ 819 h 81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36" h="819">
                  <a:moveTo>
                    <a:pt x="720" y="27"/>
                  </a:moveTo>
                  <a:lnTo>
                    <a:pt x="715" y="50"/>
                  </a:lnTo>
                  <a:lnTo>
                    <a:pt x="712" y="77"/>
                  </a:lnTo>
                  <a:lnTo>
                    <a:pt x="712" y="102"/>
                  </a:lnTo>
                  <a:lnTo>
                    <a:pt x="714" y="130"/>
                  </a:lnTo>
                  <a:lnTo>
                    <a:pt x="716" y="156"/>
                  </a:lnTo>
                  <a:lnTo>
                    <a:pt x="721" y="182"/>
                  </a:lnTo>
                  <a:lnTo>
                    <a:pt x="727" y="208"/>
                  </a:lnTo>
                  <a:lnTo>
                    <a:pt x="737" y="233"/>
                  </a:lnTo>
                  <a:lnTo>
                    <a:pt x="750" y="245"/>
                  </a:lnTo>
                  <a:lnTo>
                    <a:pt x="768" y="256"/>
                  </a:lnTo>
                  <a:lnTo>
                    <a:pt x="789" y="265"/>
                  </a:lnTo>
                  <a:lnTo>
                    <a:pt x="809" y="276"/>
                  </a:lnTo>
                  <a:lnTo>
                    <a:pt x="825" y="285"/>
                  </a:lnTo>
                  <a:lnTo>
                    <a:pt x="835" y="300"/>
                  </a:lnTo>
                  <a:lnTo>
                    <a:pt x="836" y="315"/>
                  </a:lnTo>
                  <a:lnTo>
                    <a:pt x="827" y="338"/>
                  </a:lnTo>
                  <a:lnTo>
                    <a:pt x="796" y="403"/>
                  </a:lnTo>
                  <a:lnTo>
                    <a:pt x="763" y="467"/>
                  </a:lnTo>
                  <a:lnTo>
                    <a:pt x="726" y="528"/>
                  </a:lnTo>
                  <a:lnTo>
                    <a:pt x="688" y="591"/>
                  </a:lnTo>
                  <a:lnTo>
                    <a:pt x="645" y="651"/>
                  </a:lnTo>
                  <a:lnTo>
                    <a:pt x="601" y="710"/>
                  </a:lnTo>
                  <a:lnTo>
                    <a:pt x="554" y="765"/>
                  </a:lnTo>
                  <a:lnTo>
                    <a:pt x="507" y="819"/>
                  </a:lnTo>
                  <a:lnTo>
                    <a:pt x="487" y="757"/>
                  </a:lnTo>
                  <a:lnTo>
                    <a:pt x="464" y="698"/>
                  </a:lnTo>
                  <a:lnTo>
                    <a:pt x="438" y="640"/>
                  </a:lnTo>
                  <a:lnTo>
                    <a:pt x="410" y="585"/>
                  </a:lnTo>
                  <a:lnTo>
                    <a:pt x="379" y="528"/>
                  </a:lnTo>
                  <a:lnTo>
                    <a:pt x="347" y="474"/>
                  </a:lnTo>
                  <a:lnTo>
                    <a:pt x="314" y="420"/>
                  </a:lnTo>
                  <a:lnTo>
                    <a:pt x="282" y="366"/>
                  </a:lnTo>
                  <a:lnTo>
                    <a:pt x="271" y="355"/>
                  </a:lnTo>
                  <a:lnTo>
                    <a:pt x="261" y="345"/>
                  </a:lnTo>
                  <a:lnTo>
                    <a:pt x="250" y="334"/>
                  </a:lnTo>
                  <a:lnTo>
                    <a:pt x="239" y="324"/>
                  </a:lnTo>
                  <a:lnTo>
                    <a:pt x="227" y="313"/>
                  </a:lnTo>
                  <a:lnTo>
                    <a:pt x="216" y="305"/>
                  </a:lnTo>
                  <a:lnTo>
                    <a:pt x="203" y="296"/>
                  </a:lnTo>
                  <a:lnTo>
                    <a:pt x="191" y="292"/>
                  </a:lnTo>
                  <a:lnTo>
                    <a:pt x="163" y="294"/>
                  </a:lnTo>
                  <a:lnTo>
                    <a:pt x="138" y="302"/>
                  </a:lnTo>
                  <a:lnTo>
                    <a:pt x="112" y="313"/>
                  </a:lnTo>
                  <a:lnTo>
                    <a:pt x="89" y="330"/>
                  </a:lnTo>
                  <a:lnTo>
                    <a:pt x="65" y="347"/>
                  </a:lnTo>
                  <a:lnTo>
                    <a:pt x="42" y="368"/>
                  </a:lnTo>
                  <a:lnTo>
                    <a:pt x="20" y="387"/>
                  </a:lnTo>
                  <a:lnTo>
                    <a:pt x="0" y="406"/>
                  </a:lnTo>
                  <a:lnTo>
                    <a:pt x="2" y="398"/>
                  </a:lnTo>
                  <a:lnTo>
                    <a:pt x="6" y="391"/>
                  </a:lnTo>
                  <a:lnTo>
                    <a:pt x="11" y="381"/>
                  </a:lnTo>
                  <a:lnTo>
                    <a:pt x="17" y="372"/>
                  </a:lnTo>
                  <a:lnTo>
                    <a:pt x="19" y="361"/>
                  </a:lnTo>
                  <a:lnTo>
                    <a:pt x="23" y="352"/>
                  </a:lnTo>
                  <a:lnTo>
                    <a:pt x="23" y="342"/>
                  </a:lnTo>
                  <a:lnTo>
                    <a:pt x="23" y="335"/>
                  </a:lnTo>
                  <a:lnTo>
                    <a:pt x="22" y="323"/>
                  </a:lnTo>
                  <a:lnTo>
                    <a:pt x="22" y="312"/>
                  </a:lnTo>
                  <a:lnTo>
                    <a:pt x="20" y="301"/>
                  </a:lnTo>
                  <a:lnTo>
                    <a:pt x="20" y="290"/>
                  </a:lnTo>
                  <a:lnTo>
                    <a:pt x="18" y="279"/>
                  </a:lnTo>
                  <a:lnTo>
                    <a:pt x="16" y="268"/>
                  </a:lnTo>
                  <a:lnTo>
                    <a:pt x="12" y="257"/>
                  </a:lnTo>
                  <a:lnTo>
                    <a:pt x="8" y="250"/>
                  </a:lnTo>
                  <a:lnTo>
                    <a:pt x="16" y="249"/>
                  </a:lnTo>
                  <a:lnTo>
                    <a:pt x="23" y="248"/>
                  </a:lnTo>
                  <a:lnTo>
                    <a:pt x="30" y="245"/>
                  </a:lnTo>
                  <a:lnTo>
                    <a:pt x="39" y="243"/>
                  </a:lnTo>
                  <a:lnTo>
                    <a:pt x="46" y="240"/>
                  </a:lnTo>
                  <a:lnTo>
                    <a:pt x="53" y="239"/>
                  </a:lnTo>
                  <a:lnTo>
                    <a:pt x="60" y="239"/>
                  </a:lnTo>
                  <a:lnTo>
                    <a:pt x="68" y="244"/>
                  </a:lnTo>
                  <a:lnTo>
                    <a:pt x="82" y="243"/>
                  </a:lnTo>
                  <a:lnTo>
                    <a:pt x="98" y="242"/>
                  </a:lnTo>
                  <a:lnTo>
                    <a:pt x="112" y="238"/>
                  </a:lnTo>
                  <a:lnTo>
                    <a:pt x="128" y="236"/>
                  </a:lnTo>
                  <a:lnTo>
                    <a:pt x="143" y="232"/>
                  </a:lnTo>
                  <a:lnTo>
                    <a:pt x="157" y="231"/>
                  </a:lnTo>
                  <a:lnTo>
                    <a:pt x="172" y="230"/>
                  </a:lnTo>
                  <a:lnTo>
                    <a:pt x="187" y="233"/>
                  </a:lnTo>
                  <a:lnTo>
                    <a:pt x="241" y="214"/>
                  </a:lnTo>
                  <a:lnTo>
                    <a:pt x="294" y="191"/>
                  </a:lnTo>
                  <a:lnTo>
                    <a:pt x="345" y="164"/>
                  </a:lnTo>
                  <a:lnTo>
                    <a:pt x="395" y="135"/>
                  </a:lnTo>
                  <a:lnTo>
                    <a:pt x="444" y="102"/>
                  </a:lnTo>
                  <a:lnTo>
                    <a:pt x="493" y="71"/>
                  </a:lnTo>
                  <a:lnTo>
                    <a:pt x="543" y="40"/>
                  </a:lnTo>
                  <a:lnTo>
                    <a:pt x="594" y="10"/>
                  </a:lnTo>
                  <a:lnTo>
                    <a:pt x="610" y="6"/>
                  </a:lnTo>
                  <a:lnTo>
                    <a:pt x="627" y="2"/>
                  </a:lnTo>
                  <a:lnTo>
                    <a:pt x="643" y="0"/>
                  </a:lnTo>
                  <a:lnTo>
                    <a:pt x="660" y="1"/>
                  </a:lnTo>
                  <a:lnTo>
                    <a:pt x="676" y="2"/>
                  </a:lnTo>
                  <a:lnTo>
                    <a:pt x="692" y="7"/>
                  </a:lnTo>
                  <a:lnTo>
                    <a:pt x="706" y="15"/>
                  </a:lnTo>
                  <a:lnTo>
                    <a:pt x="720" y="27"/>
                  </a:lnTo>
                  <a:close/>
                </a:path>
              </a:pathLst>
            </a:custGeom>
            <a:solidFill>
              <a:srgbClr val="80FFFF"/>
            </a:solidFill>
            <a:ln w="9525">
              <a:noFill/>
              <a:round/>
              <a:headEnd/>
              <a:tailEnd/>
            </a:ln>
          </p:spPr>
          <p:txBody>
            <a:bodyPr/>
            <a:lstStyle/>
            <a:p>
              <a:endParaRPr lang="ru-RU"/>
            </a:p>
          </p:txBody>
        </p:sp>
        <p:sp>
          <p:nvSpPr>
            <p:cNvPr id="46112" name="Freeform 32"/>
            <p:cNvSpPr>
              <a:spLocks/>
            </p:cNvSpPr>
            <p:nvPr/>
          </p:nvSpPr>
          <p:spPr bwMode="auto">
            <a:xfrm flipH="1">
              <a:off x="1466" y="3280"/>
              <a:ext cx="88" cy="87"/>
            </a:xfrm>
            <a:custGeom>
              <a:avLst/>
              <a:gdLst>
                <a:gd name="T0" fmla="*/ 44 w 356"/>
                <a:gd name="T1" fmla="*/ 87 h 347"/>
                <a:gd name="T2" fmla="*/ 36 w 356"/>
                <a:gd name="T3" fmla="*/ 85 h 347"/>
                <a:gd name="T4" fmla="*/ 32 w 356"/>
                <a:gd name="T5" fmla="*/ 82 h 347"/>
                <a:gd name="T6" fmla="*/ 28 w 356"/>
                <a:gd name="T7" fmla="*/ 79 h 347"/>
                <a:gd name="T8" fmla="*/ 25 w 356"/>
                <a:gd name="T9" fmla="*/ 76 h 347"/>
                <a:gd name="T10" fmla="*/ 21 w 356"/>
                <a:gd name="T11" fmla="*/ 73 h 347"/>
                <a:gd name="T12" fmla="*/ 17 w 356"/>
                <a:gd name="T13" fmla="*/ 70 h 347"/>
                <a:gd name="T14" fmla="*/ 13 w 356"/>
                <a:gd name="T15" fmla="*/ 67 h 347"/>
                <a:gd name="T16" fmla="*/ 9 w 356"/>
                <a:gd name="T17" fmla="*/ 65 h 347"/>
                <a:gd name="T18" fmla="*/ 5 w 356"/>
                <a:gd name="T19" fmla="*/ 63 h 347"/>
                <a:gd name="T20" fmla="*/ 3 w 356"/>
                <a:gd name="T21" fmla="*/ 60 h 347"/>
                <a:gd name="T22" fmla="*/ 2 w 356"/>
                <a:gd name="T23" fmla="*/ 56 h 347"/>
                <a:gd name="T24" fmla="*/ 2 w 356"/>
                <a:gd name="T25" fmla="*/ 52 h 347"/>
                <a:gd name="T26" fmla="*/ 2 w 356"/>
                <a:gd name="T27" fmla="*/ 49 h 347"/>
                <a:gd name="T28" fmla="*/ 2 w 356"/>
                <a:gd name="T29" fmla="*/ 45 h 347"/>
                <a:gd name="T30" fmla="*/ 3 w 356"/>
                <a:gd name="T31" fmla="*/ 41 h 347"/>
                <a:gd name="T32" fmla="*/ 2 w 356"/>
                <a:gd name="T33" fmla="*/ 37 h 347"/>
                <a:gd name="T34" fmla="*/ 1 w 356"/>
                <a:gd name="T35" fmla="*/ 34 h 347"/>
                <a:gd name="T36" fmla="*/ 0 w 356"/>
                <a:gd name="T37" fmla="*/ 34 h 347"/>
                <a:gd name="T38" fmla="*/ 1 w 356"/>
                <a:gd name="T39" fmla="*/ 31 h 347"/>
                <a:gd name="T40" fmla="*/ 4 w 356"/>
                <a:gd name="T41" fmla="*/ 28 h 347"/>
                <a:gd name="T42" fmla="*/ 7 w 356"/>
                <a:gd name="T43" fmla="*/ 26 h 347"/>
                <a:gd name="T44" fmla="*/ 10 w 356"/>
                <a:gd name="T45" fmla="*/ 25 h 347"/>
                <a:gd name="T46" fmla="*/ 14 w 356"/>
                <a:gd name="T47" fmla="*/ 24 h 347"/>
                <a:gd name="T48" fmla="*/ 18 w 356"/>
                <a:gd name="T49" fmla="*/ 22 h 347"/>
                <a:gd name="T50" fmla="*/ 21 w 356"/>
                <a:gd name="T51" fmla="*/ 21 h 347"/>
                <a:gd name="T52" fmla="*/ 24 w 356"/>
                <a:gd name="T53" fmla="*/ 20 h 347"/>
                <a:gd name="T54" fmla="*/ 33 w 356"/>
                <a:gd name="T55" fmla="*/ 19 h 347"/>
                <a:gd name="T56" fmla="*/ 41 w 356"/>
                <a:gd name="T57" fmla="*/ 17 h 347"/>
                <a:gd name="T58" fmla="*/ 50 w 356"/>
                <a:gd name="T59" fmla="*/ 15 h 347"/>
                <a:gd name="T60" fmla="*/ 58 w 356"/>
                <a:gd name="T61" fmla="*/ 14 h 347"/>
                <a:gd name="T62" fmla="*/ 66 w 356"/>
                <a:gd name="T63" fmla="*/ 12 h 347"/>
                <a:gd name="T64" fmla="*/ 74 w 356"/>
                <a:gd name="T65" fmla="*/ 9 h 347"/>
                <a:gd name="T66" fmla="*/ 81 w 356"/>
                <a:gd name="T67" fmla="*/ 5 h 347"/>
                <a:gd name="T68" fmla="*/ 88 w 356"/>
                <a:gd name="T69" fmla="*/ 0 h 347"/>
                <a:gd name="T70" fmla="*/ 80 w 356"/>
                <a:gd name="T71" fmla="*/ 9 h 347"/>
                <a:gd name="T72" fmla="*/ 73 w 356"/>
                <a:gd name="T73" fmla="*/ 20 h 347"/>
                <a:gd name="T74" fmla="*/ 66 w 356"/>
                <a:gd name="T75" fmla="*/ 30 h 347"/>
                <a:gd name="T76" fmla="*/ 60 w 356"/>
                <a:gd name="T77" fmla="*/ 41 h 347"/>
                <a:gd name="T78" fmla="*/ 55 w 356"/>
                <a:gd name="T79" fmla="*/ 52 h 347"/>
                <a:gd name="T80" fmla="*/ 50 w 356"/>
                <a:gd name="T81" fmla="*/ 63 h 347"/>
                <a:gd name="T82" fmla="*/ 46 w 356"/>
                <a:gd name="T83" fmla="*/ 75 h 347"/>
                <a:gd name="T84" fmla="*/ 44 w 356"/>
                <a:gd name="T85" fmla="*/ 87 h 3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347"/>
                <a:gd name="T131" fmla="*/ 356 w 356"/>
                <a:gd name="T132" fmla="*/ 347 h 3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347">
                  <a:moveTo>
                    <a:pt x="177" y="347"/>
                  </a:moveTo>
                  <a:lnTo>
                    <a:pt x="145" y="341"/>
                  </a:lnTo>
                  <a:lnTo>
                    <a:pt x="130" y="329"/>
                  </a:lnTo>
                  <a:lnTo>
                    <a:pt x="115" y="316"/>
                  </a:lnTo>
                  <a:lnTo>
                    <a:pt x="101" y="302"/>
                  </a:lnTo>
                  <a:lnTo>
                    <a:pt x="86" y="291"/>
                  </a:lnTo>
                  <a:lnTo>
                    <a:pt x="69" y="278"/>
                  </a:lnTo>
                  <a:lnTo>
                    <a:pt x="53" y="268"/>
                  </a:lnTo>
                  <a:lnTo>
                    <a:pt x="37" y="259"/>
                  </a:lnTo>
                  <a:lnTo>
                    <a:pt x="21" y="253"/>
                  </a:lnTo>
                  <a:lnTo>
                    <a:pt x="12" y="238"/>
                  </a:lnTo>
                  <a:lnTo>
                    <a:pt x="9" y="225"/>
                  </a:lnTo>
                  <a:lnTo>
                    <a:pt x="8" y="209"/>
                  </a:lnTo>
                  <a:lnTo>
                    <a:pt x="10" y="195"/>
                  </a:lnTo>
                  <a:lnTo>
                    <a:pt x="10" y="179"/>
                  </a:lnTo>
                  <a:lnTo>
                    <a:pt x="11" y="163"/>
                  </a:lnTo>
                  <a:lnTo>
                    <a:pt x="10" y="149"/>
                  </a:lnTo>
                  <a:lnTo>
                    <a:pt x="6" y="136"/>
                  </a:lnTo>
                  <a:lnTo>
                    <a:pt x="0" y="136"/>
                  </a:lnTo>
                  <a:lnTo>
                    <a:pt x="5" y="122"/>
                  </a:lnTo>
                  <a:lnTo>
                    <a:pt x="15" y="111"/>
                  </a:lnTo>
                  <a:lnTo>
                    <a:pt x="27" y="103"/>
                  </a:lnTo>
                  <a:lnTo>
                    <a:pt x="41" y="99"/>
                  </a:lnTo>
                  <a:lnTo>
                    <a:pt x="56" y="94"/>
                  </a:lnTo>
                  <a:lnTo>
                    <a:pt x="72" y="89"/>
                  </a:lnTo>
                  <a:lnTo>
                    <a:pt x="85" y="84"/>
                  </a:lnTo>
                  <a:lnTo>
                    <a:pt x="99" y="80"/>
                  </a:lnTo>
                  <a:lnTo>
                    <a:pt x="133" y="74"/>
                  </a:lnTo>
                  <a:lnTo>
                    <a:pt x="167" y="69"/>
                  </a:lnTo>
                  <a:lnTo>
                    <a:pt x="201" y="61"/>
                  </a:lnTo>
                  <a:lnTo>
                    <a:pt x="235" y="55"/>
                  </a:lnTo>
                  <a:lnTo>
                    <a:pt x="266" y="46"/>
                  </a:lnTo>
                  <a:lnTo>
                    <a:pt x="298" y="35"/>
                  </a:lnTo>
                  <a:lnTo>
                    <a:pt x="327" y="19"/>
                  </a:lnTo>
                  <a:lnTo>
                    <a:pt x="356" y="0"/>
                  </a:lnTo>
                  <a:lnTo>
                    <a:pt x="323" y="37"/>
                  </a:lnTo>
                  <a:lnTo>
                    <a:pt x="294" y="78"/>
                  </a:lnTo>
                  <a:lnTo>
                    <a:pt x="266" y="120"/>
                  </a:lnTo>
                  <a:lnTo>
                    <a:pt x="243" y="163"/>
                  </a:lnTo>
                  <a:lnTo>
                    <a:pt x="222" y="207"/>
                  </a:lnTo>
                  <a:lnTo>
                    <a:pt x="204" y="253"/>
                  </a:lnTo>
                  <a:lnTo>
                    <a:pt x="188" y="299"/>
                  </a:lnTo>
                  <a:lnTo>
                    <a:pt x="177" y="347"/>
                  </a:lnTo>
                  <a:close/>
                </a:path>
              </a:pathLst>
            </a:custGeom>
            <a:solidFill>
              <a:srgbClr val="80FFFF"/>
            </a:solidFill>
            <a:ln w="9525">
              <a:noFill/>
              <a:round/>
              <a:headEnd/>
              <a:tailEnd/>
            </a:ln>
          </p:spPr>
          <p:txBody>
            <a:bodyPr/>
            <a:lstStyle/>
            <a:p>
              <a:endParaRPr lang="ru-RU"/>
            </a:p>
          </p:txBody>
        </p:sp>
      </p:grpSp>
      <p:pic>
        <p:nvPicPr>
          <p:cNvPr id="46096" name="Picture 12" descr="j0440428"/>
          <p:cNvPicPr>
            <a:picLocks noChangeAspect="1" noChangeArrowheads="1"/>
          </p:cNvPicPr>
          <p:nvPr/>
        </p:nvPicPr>
        <p:blipFill>
          <a:blip r:embed="rId3" cstate="print"/>
          <a:srcRect/>
          <a:stretch>
            <a:fillRect/>
          </a:stretch>
        </p:blipFill>
        <p:spPr bwMode="auto">
          <a:xfrm>
            <a:off x="7500938" y="231775"/>
            <a:ext cx="1123950" cy="1182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idx="4294967295"/>
          </p:nvPr>
        </p:nvSpPr>
        <p:spPr>
          <a:xfrm>
            <a:off x="0" y="360363"/>
            <a:ext cx="8528050" cy="334962"/>
          </a:xfrm>
        </p:spPr>
        <p:txBody>
          <a:bodyPr anchor="ctr">
            <a:normAutofit fontScale="90000"/>
          </a:bodyPr>
          <a:lstStyle/>
          <a:p>
            <a:pPr eaLnBrk="1" hangingPunct="1"/>
            <a:r>
              <a:rPr lang="ru-RU" altLang="ru-RU" sz="3200" smtClean="0"/>
              <a:t>Слепое пятно</a:t>
            </a:r>
          </a:p>
        </p:txBody>
      </p:sp>
      <p:sp>
        <p:nvSpPr>
          <p:cNvPr id="47107" name="Содержимое 2"/>
          <p:cNvSpPr>
            <a:spLocks noGrp="1"/>
          </p:cNvSpPr>
          <p:nvPr>
            <p:ph idx="4294967295"/>
          </p:nvPr>
        </p:nvSpPr>
        <p:spPr>
          <a:xfrm>
            <a:off x="574675" y="1052513"/>
            <a:ext cx="8569325" cy="5073650"/>
          </a:xfrm>
        </p:spPr>
        <p:txBody>
          <a:bodyPr/>
          <a:lstStyle/>
          <a:p>
            <a:pPr eaLnBrk="1" hangingPunct="1">
              <a:lnSpc>
                <a:spcPct val="90000"/>
              </a:lnSpc>
            </a:pPr>
            <a:endParaRPr lang="ru-RU" altLang="ru-RU" sz="2600" smtClean="0"/>
          </a:p>
          <a:p>
            <a:pPr eaLnBrk="1" hangingPunct="1">
              <a:lnSpc>
                <a:spcPct val="90000"/>
              </a:lnSpc>
              <a:buFont typeface="Wingdings" pitchFamily="2" charset="2"/>
              <a:buNone/>
            </a:pPr>
            <a:r>
              <a:rPr lang="ru-RU" altLang="ru-RU" sz="2600" smtClean="0"/>
              <a:t>Этот мир дуален. Каждый из нас отражает это. В каждом из нас есть замес «добра» и «зла» и в разное время то одно, то другое  всплывает на поверхность. </a:t>
            </a:r>
            <a:r>
              <a:rPr lang="ru-RU" altLang="ru-RU" sz="2600" b="1" smtClean="0"/>
              <a:t>Это нормально!!! </a:t>
            </a:r>
            <a:r>
              <a:rPr lang="ru-RU" altLang="ru-RU" sz="2600" smtClean="0"/>
              <a:t>Не надо это прятать от себя. Если вы осмелились увидеть это в себе, вы не будете осуждать других и будете более спокойно воспринимать их «негативные заряды». Отрицая что-то в себе, мы имеем внутренний конфликт, дисгармонию, а это большие траты энергии, которой нам так сильно потом начинает не хватать.</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subTitle" idx="1"/>
          </p:nvPr>
        </p:nvSpPr>
        <p:spPr>
          <a:xfrm>
            <a:off x="520700" y="1003300"/>
            <a:ext cx="8140700" cy="4622800"/>
          </a:xfrm>
        </p:spPr>
        <p:txBody>
          <a:bodyPr/>
          <a:lstStyle/>
          <a:p>
            <a:pPr eaLnBrk="1" hangingPunct="1"/>
            <a:r>
              <a:rPr lang="ru-RU" altLang="ru-RU" sz="4000" b="1" smtClean="0">
                <a:solidFill>
                  <a:schemeClr val="tx2"/>
                </a:solidFill>
                <a:latin typeface="Arial Black" pitchFamily="34" charset="0"/>
              </a:rPr>
              <a:t>Модуль 3. </a:t>
            </a:r>
          </a:p>
          <a:p>
            <a:pPr eaLnBrk="1" hangingPunct="1"/>
            <a:r>
              <a:rPr lang="ru-RU" altLang="ru-RU" sz="4400" b="1" smtClean="0">
                <a:solidFill>
                  <a:schemeClr val="tx2"/>
                </a:solidFill>
                <a:latin typeface="Arial Black" pitchFamily="34" charset="0"/>
              </a:rPr>
              <a:t>Самоконтроль.</a:t>
            </a:r>
          </a:p>
          <a:p>
            <a:pPr eaLnBrk="1" hangingPunct="1"/>
            <a:r>
              <a:rPr lang="ru-RU" altLang="ru-RU" sz="4400" b="1" smtClean="0">
                <a:solidFill>
                  <a:schemeClr val="tx2"/>
                </a:solidFill>
                <a:latin typeface="Arial Black" pitchFamily="34" charset="0"/>
              </a:rPr>
              <a:t> </a:t>
            </a:r>
          </a:p>
          <a:p>
            <a:pPr eaLnBrk="1" hangingPunct="1"/>
            <a:r>
              <a:rPr lang="ru-RU" altLang="ru-RU" sz="4400" b="1" smtClean="0">
                <a:solidFill>
                  <a:schemeClr val="tx2"/>
                </a:solidFill>
                <a:latin typeface="Arial Black" pitchFamily="34" charset="0"/>
              </a:rPr>
              <a:t>Управление Эмоциональными крайностями</a:t>
            </a:r>
          </a:p>
          <a:p>
            <a:pPr eaLnBrk="1" hangingPunct="1"/>
            <a:endParaRPr lang="ru-RU" altLang="ru-RU" sz="4400" smtClean="0">
              <a:solidFill>
                <a:schemeClr val="tx2"/>
              </a:solidFill>
              <a:latin typeface="Arial Black"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0" y="476250"/>
            <a:ext cx="8229600" cy="990600"/>
          </a:xfrm>
          <a:solidFill>
            <a:schemeClr val="bg2"/>
          </a:solidFill>
        </p:spPr>
        <p:txBody>
          <a:bodyPr anchor="ctr"/>
          <a:lstStyle/>
          <a:p>
            <a:pPr eaLnBrk="1" hangingPunct="1"/>
            <a:r>
              <a:rPr lang="ru-RU" altLang="ru-RU" smtClean="0"/>
              <a:t>Самоконтроль</a:t>
            </a:r>
          </a:p>
        </p:txBody>
      </p:sp>
      <p:sp>
        <p:nvSpPr>
          <p:cNvPr id="50179" name="Rectangle 3"/>
          <p:cNvSpPr>
            <a:spLocks noGrp="1" noChangeArrowheads="1"/>
          </p:cNvSpPr>
          <p:nvPr>
            <p:ph type="body" idx="4294967295"/>
          </p:nvPr>
        </p:nvSpPr>
        <p:spPr>
          <a:xfrm>
            <a:off x="0" y="1838325"/>
            <a:ext cx="8001000" cy="4799013"/>
          </a:xfrm>
          <a:solidFill>
            <a:schemeClr val="bg2"/>
          </a:solidFill>
        </p:spPr>
        <p:txBody>
          <a:bodyPr/>
          <a:lstStyle/>
          <a:p>
            <a:pPr eaLnBrk="1" hangingPunct="1">
              <a:lnSpc>
                <a:spcPct val="80000"/>
              </a:lnSpc>
            </a:pPr>
            <a:r>
              <a:rPr lang="ru-RU" altLang="ru-RU" sz="2400" b="1" smtClean="0"/>
              <a:t>Управление эмоциями</a:t>
            </a:r>
          </a:p>
          <a:p>
            <a:pPr eaLnBrk="1" hangingPunct="1">
              <a:lnSpc>
                <a:spcPct val="80000"/>
              </a:lnSpc>
            </a:pPr>
            <a:endParaRPr lang="ru-RU" altLang="ru-RU" sz="2400" b="1" smtClean="0"/>
          </a:p>
          <a:p>
            <a:pPr eaLnBrk="1" hangingPunct="1">
              <a:lnSpc>
                <a:spcPct val="80000"/>
              </a:lnSpc>
            </a:pPr>
            <a:r>
              <a:rPr lang="ru-RU" altLang="ru-RU" sz="2400" b="1" smtClean="0"/>
              <a:t>Открытость</a:t>
            </a:r>
          </a:p>
          <a:p>
            <a:pPr eaLnBrk="1" hangingPunct="1">
              <a:lnSpc>
                <a:spcPct val="80000"/>
              </a:lnSpc>
            </a:pPr>
            <a:endParaRPr lang="ru-RU" altLang="ru-RU" sz="2400" b="1" smtClean="0"/>
          </a:p>
          <a:p>
            <a:pPr eaLnBrk="1" hangingPunct="1">
              <a:lnSpc>
                <a:spcPct val="80000"/>
              </a:lnSpc>
            </a:pPr>
            <a:r>
              <a:rPr lang="ru-RU" altLang="ru-RU" sz="2400" b="1" smtClean="0"/>
              <a:t>Адаптивность</a:t>
            </a:r>
          </a:p>
          <a:p>
            <a:pPr eaLnBrk="1" hangingPunct="1">
              <a:lnSpc>
                <a:spcPct val="80000"/>
              </a:lnSpc>
            </a:pPr>
            <a:endParaRPr lang="ru-RU" altLang="ru-RU" sz="2400" b="1" smtClean="0"/>
          </a:p>
          <a:p>
            <a:pPr eaLnBrk="1" hangingPunct="1">
              <a:lnSpc>
                <a:spcPct val="80000"/>
              </a:lnSpc>
            </a:pPr>
            <a:r>
              <a:rPr lang="ru-RU" altLang="ru-RU" sz="2400" b="1" smtClean="0"/>
              <a:t>Инициативность</a:t>
            </a:r>
          </a:p>
          <a:p>
            <a:pPr eaLnBrk="1" hangingPunct="1">
              <a:lnSpc>
                <a:spcPct val="80000"/>
              </a:lnSpc>
              <a:buFont typeface="Wingdings" pitchFamily="2" charset="2"/>
              <a:buNone/>
            </a:pPr>
            <a:endParaRPr lang="ru-RU" altLang="ru-RU" sz="2400" b="1" smtClean="0"/>
          </a:p>
          <a:p>
            <a:pPr eaLnBrk="1" hangingPunct="1">
              <a:lnSpc>
                <a:spcPct val="80000"/>
              </a:lnSpc>
            </a:pPr>
            <a:r>
              <a:rPr lang="ru-RU" altLang="ru-RU" sz="2400" b="1" smtClean="0"/>
              <a:t>Воля к победе</a:t>
            </a:r>
          </a:p>
          <a:p>
            <a:pPr eaLnBrk="1" hangingPunct="1">
              <a:lnSpc>
                <a:spcPct val="80000"/>
              </a:lnSpc>
            </a:pPr>
            <a:endParaRPr lang="ru-RU" altLang="ru-RU" sz="2400" b="1" smtClean="0"/>
          </a:p>
          <a:p>
            <a:pPr eaLnBrk="1" hangingPunct="1">
              <a:lnSpc>
                <a:spcPct val="80000"/>
              </a:lnSpc>
            </a:pPr>
            <a:endParaRPr lang="ru-RU" altLang="ru-RU" sz="2400" b="1" smtClean="0"/>
          </a:p>
          <a:p>
            <a:pPr eaLnBrk="1" hangingPunct="1">
              <a:lnSpc>
                <a:spcPct val="80000"/>
              </a:lnSpc>
              <a:buFont typeface="Wingdings" pitchFamily="2" charset="2"/>
              <a:buNone/>
            </a:pPr>
            <a:endParaRPr lang="ru-RU" altLang="ru-RU" sz="2000" b="1"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82" name="Rectangle 2"/>
          <p:cNvSpPr>
            <a:spLocks noGrp="1" noChangeArrowheads="1"/>
          </p:cNvSpPr>
          <p:nvPr>
            <p:ph type="title" idx="4294967295"/>
          </p:nvPr>
        </p:nvSpPr>
        <p:spPr>
          <a:xfrm>
            <a:off x="0" y="361950"/>
            <a:ext cx="8528050" cy="679450"/>
          </a:xfrm>
          <a:solidFill>
            <a:schemeClr val="accent3"/>
          </a:solidFill>
        </p:spPr>
        <p:txBody>
          <a:bodyPr anchor="ctr">
            <a:normAutofit fontScale="90000"/>
          </a:bodyPr>
          <a:lstStyle/>
          <a:p>
            <a:pPr eaLnBrk="1" hangingPunct="1">
              <a:defRPr/>
            </a:pPr>
            <a:r>
              <a:rPr lang="ru-RU" altLang="ru-RU" smtClean="0"/>
              <a:t>Управление эмоциями - это</a:t>
            </a:r>
          </a:p>
        </p:txBody>
      </p:sp>
      <p:sp>
        <p:nvSpPr>
          <p:cNvPr id="993283" name="Rectangle 3"/>
          <p:cNvSpPr>
            <a:spLocks noGrp="1" noChangeArrowheads="1"/>
          </p:cNvSpPr>
          <p:nvPr>
            <p:ph type="body" sz="half" idx="4294967295"/>
          </p:nvPr>
        </p:nvSpPr>
        <p:spPr>
          <a:xfrm>
            <a:off x="0" y="1600200"/>
            <a:ext cx="7989888" cy="1550988"/>
          </a:xfrm>
          <a:solidFill>
            <a:schemeClr val="accent3"/>
          </a:solidFill>
        </p:spPr>
        <p:txBody>
          <a:bodyPr>
            <a:normAutofit/>
          </a:bodyPr>
          <a:lstStyle/>
          <a:p>
            <a:pPr eaLnBrk="1" hangingPunct="1">
              <a:lnSpc>
                <a:spcPct val="80000"/>
              </a:lnSpc>
              <a:defRPr/>
            </a:pPr>
            <a:r>
              <a:rPr lang="ru-RU" altLang="ru-RU" sz="3200" b="1" smtClean="0"/>
              <a:t>умение контролировать разрушительные эмоции и импульсы</a:t>
            </a:r>
          </a:p>
        </p:txBody>
      </p:sp>
      <p:pic>
        <p:nvPicPr>
          <p:cNvPr id="51204" name="Picture 4" descr="MPj04276040000[1]"/>
          <p:cNvPicPr>
            <a:picLocks noChangeAspect="1" noChangeArrowheads="1"/>
          </p:cNvPicPr>
          <p:nvPr/>
        </p:nvPicPr>
        <p:blipFill>
          <a:blip r:embed="rId3" cstate="print"/>
          <a:srcRect/>
          <a:stretch>
            <a:fillRect/>
          </a:stretch>
        </p:blipFill>
        <p:spPr bwMode="auto">
          <a:xfrm>
            <a:off x="3119438" y="3789363"/>
            <a:ext cx="2833687"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6" name="Rectangle 2"/>
          <p:cNvSpPr>
            <a:spLocks noGrp="1" noChangeArrowheads="1"/>
          </p:cNvSpPr>
          <p:nvPr>
            <p:ph type="title" idx="4294967295"/>
          </p:nvPr>
        </p:nvSpPr>
        <p:spPr>
          <a:xfrm>
            <a:off x="0" y="361950"/>
            <a:ext cx="8528050" cy="679450"/>
          </a:xfrm>
          <a:solidFill>
            <a:schemeClr val="accent3"/>
          </a:solidFill>
        </p:spPr>
        <p:txBody>
          <a:bodyPr anchor="ctr">
            <a:normAutofit fontScale="90000"/>
          </a:bodyPr>
          <a:lstStyle/>
          <a:p>
            <a:pPr eaLnBrk="1" hangingPunct="1">
              <a:defRPr/>
            </a:pPr>
            <a:r>
              <a:rPr lang="ru-RU" altLang="ru-RU" sz="4000" b="1" smtClean="0"/>
              <a:t>Открытость</a:t>
            </a:r>
          </a:p>
        </p:txBody>
      </p:sp>
      <p:sp>
        <p:nvSpPr>
          <p:cNvPr id="994307" name="Rectangle 3"/>
          <p:cNvSpPr>
            <a:spLocks noGrp="1" noChangeArrowheads="1"/>
          </p:cNvSpPr>
          <p:nvPr>
            <p:ph type="body" sz="half" idx="4294967295"/>
          </p:nvPr>
        </p:nvSpPr>
        <p:spPr>
          <a:xfrm>
            <a:off x="0" y="1600200"/>
            <a:ext cx="8229600" cy="1376363"/>
          </a:xfrm>
          <a:solidFill>
            <a:schemeClr val="accent3"/>
          </a:solidFill>
        </p:spPr>
        <p:txBody>
          <a:bodyPr>
            <a:normAutofit/>
          </a:bodyPr>
          <a:lstStyle/>
          <a:p>
            <a:pPr eaLnBrk="1" hangingPunct="1">
              <a:lnSpc>
                <a:spcPct val="80000"/>
              </a:lnSpc>
              <a:defRPr/>
            </a:pPr>
            <a:r>
              <a:rPr lang="ru-RU" altLang="ru-RU" sz="2400" b="1" smtClean="0"/>
              <a:t>Способность видеть себя – честность с собой</a:t>
            </a:r>
          </a:p>
          <a:p>
            <a:pPr eaLnBrk="1" hangingPunct="1">
              <a:lnSpc>
                <a:spcPct val="80000"/>
              </a:lnSpc>
              <a:defRPr/>
            </a:pPr>
            <a:r>
              <a:rPr lang="ru-RU" altLang="ru-RU" sz="2400" b="1" smtClean="0"/>
              <a:t>Способность воспринимать обратную связь</a:t>
            </a:r>
          </a:p>
          <a:p>
            <a:pPr eaLnBrk="1" hangingPunct="1">
              <a:lnSpc>
                <a:spcPct val="80000"/>
              </a:lnSpc>
              <a:defRPr/>
            </a:pPr>
            <a:r>
              <a:rPr lang="ru-RU" altLang="ru-RU" sz="2400" b="1" smtClean="0"/>
              <a:t>Честность с другими</a:t>
            </a:r>
          </a:p>
          <a:p>
            <a:pPr eaLnBrk="1" hangingPunct="1">
              <a:lnSpc>
                <a:spcPct val="80000"/>
              </a:lnSpc>
              <a:defRPr/>
            </a:pPr>
            <a:endParaRPr lang="ru-RU" altLang="ru-RU" sz="2400" b="1" smtClean="0"/>
          </a:p>
        </p:txBody>
      </p:sp>
      <p:graphicFrame>
        <p:nvGraphicFramePr>
          <p:cNvPr id="52228" name="Object 4"/>
          <p:cNvGraphicFramePr>
            <a:graphicFrameLocks noChangeAspect="1"/>
          </p:cNvGraphicFramePr>
          <p:nvPr>
            <p:ph sz="half" idx="4294967295"/>
          </p:nvPr>
        </p:nvGraphicFramePr>
        <p:xfrm>
          <a:off x="0" y="3716338"/>
          <a:ext cx="3694113" cy="2520950"/>
        </p:xfrm>
        <a:graphic>
          <a:graphicData uri="http://schemas.openxmlformats.org/presentationml/2006/ole">
            <p:oleObj spid="_x0000_s52228" name="Точечный рисунок" r:id="rId4" imgW="1619476" imgH="1076475" progId="PBrush">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ru-RU" altLang="ru-RU" smtClean="0"/>
              <a:t>Три уровня мозга</a:t>
            </a:r>
          </a:p>
        </p:txBody>
      </p:sp>
      <p:pic>
        <p:nvPicPr>
          <p:cNvPr id="53251" name="Picture 3" descr="Brain-1"/>
          <p:cNvPicPr>
            <a:picLocks noChangeAspect="1" noChangeArrowheads="1"/>
          </p:cNvPicPr>
          <p:nvPr/>
        </p:nvPicPr>
        <p:blipFill>
          <a:blip r:embed="rId3" cstate="print">
            <a:lum contrast="30000"/>
          </a:blip>
          <a:srcRect/>
          <a:stretch>
            <a:fillRect/>
          </a:stretch>
        </p:blipFill>
        <p:spPr bwMode="auto">
          <a:xfrm>
            <a:off x="2619375" y="2495550"/>
            <a:ext cx="3316288" cy="2632075"/>
          </a:xfrm>
          <a:prstGeom prst="rect">
            <a:avLst/>
          </a:prstGeom>
          <a:noFill/>
          <a:ln w="9525">
            <a:noFill/>
            <a:miter lim="800000"/>
            <a:headEnd/>
            <a:tailEnd/>
          </a:ln>
        </p:spPr>
      </p:pic>
      <p:sp>
        <p:nvSpPr>
          <p:cNvPr id="1102852" name="Text Box 4"/>
          <p:cNvSpPr txBox="1">
            <a:spLocks noChangeArrowheads="1"/>
          </p:cNvSpPr>
          <p:nvPr/>
        </p:nvSpPr>
        <p:spPr bwMode="auto">
          <a:xfrm>
            <a:off x="5951538" y="1746250"/>
            <a:ext cx="3192462" cy="2101850"/>
          </a:xfrm>
          <a:prstGeom prst="rect">
            <a:avLst/>
          </a:prstGeom>
          <a:noFill/>
          <a:ln w="9525">
            <a:noFill/>
            <a:miter lim="800000"/>
            <a:headEnd/>
            <a:tailEnd/>
          </a:ln>
          <a:effectLst/>
        </p:spPr>
        <p:txBody>
          <a:bodyPr>
            <a:spAutoFit/>
          </a:bodyPr>
          <a:lstStyle/>
          <a:p>
            <a:pPr marL="288925" indent="-288925" algn="l">
              <a:spcAft>
                <a:spcPct val="50000"/>
              </a:spcAft>
            </a:pPr>
            <a:r>
              <a:rPr lang="ru-RU" altLang="ru-RU" b="1">
                <a:solidFill>
                  <a:srgbClr val="FF0066"/>
                </a:solidFill>
                <a:latin typeface="Arial" charset="0"/>
              </a:rPr>
              <a:t>Лимбическая система:</a:t>
            </a:r>
          </a:p>
          <a:p>
            <a:pPr marL="288925" indent="-288925" algn="l">
              <a:lnSpc>
                <a:spcPct val="85000"/>
              </a:lnSpc>
              <a:buClr>
                <a:srgbClr val="FF0066"/>
              </a:buClr>
              <a:buFontTx/>
              <a:buChar char="•"/>
            </a:pPr>
            <a:r>
              <a:rPr lang="ru-RU" altLang="ru-RU" b="1">
                <a:latin typeface="Arial" charset="0"/>
              </a:rPr>
              <a:t>эмоции</a:t>
            </a:r>
          </a:p>
          <a:p>
            <a:pPr marL="288925" indent="-288925" algn="l">
              <a:lnSpc>
                <a:spcPct val="85000"/>
              </a:lnSpc>
              <a:buClr>
                <a:srgbClr val="FF0066"/>
              </a:buClr>
              <a:buFontTx/>
              <a:buChar char="•"/>
            </a:pPr>
            <a:r>
              <a:rPr lang="ru-RU" altLang="ru-RU" b="1">
                <a:latin typeface="Arial" charset="0"/>
              </a:rPr>
              <a:t>долговременная память</a:t>
            </a:r>
          </a:p>
          <a:p>
            <a:pPr marL="288925" indent="-288925" algn="l">
              <a:lnSpc>
                <a:spcPct val="85000"/>
              </a:lnSpc>
              <a:buClr>
                <a:srgbClr val="FF0066"/>
              </a:buClr>
              <a:buFontTx/>
              <a:buChar char="•"/>
            </a:pPr>
            <a:r>
              <a:rPr lang="ru-RU" altLang="ru-RU" b="1">
                <a:latin typeface="Arial" charset="0"/>
              </a:rPr>
              <a:t>внимание (фокус внимания)</a:t>
            </a:r>
          </a:p>
          <a:p>
            <a:pPr marL="288925" indent="-288925" algn="l">
              <a:lnSpc>
                <a:spcPct val="85000"/>
              </a:lnSpc>
              <a:buClr>
                <a:srgbClr val="FF0066"/>
              </a:buClr>
              <a:buFontTx/>
              <a:buChar char="•"/>
            </a:pPr>
            <a:r>
              <a:rPr lang="ru-RU" altLang="ru-RU" b="1">
                <a:latin typeface="Arial" charset="0"/>
              </a:rPr>
              <a:t>движение</a:t>
            </a:r>
          </a:p>
        </p:txBody>
      </p:sp>
      <p:sp>
        <p:nvSpPr>
          <p:cNvPr id="53253" name="Text Box 5"/>
          <p:cNvSpPr txBox="1">
            <a:spLocks noChangeArrowheads="1"/>
          </p:cNvSpPr>
          <p:nvPr/>
        </p:nvSpPr>
        <p:spPr bwMode="auto">
          <a:xfrm>
            <a:off x="277813" y="6480175"/>
            <a:ext cx="3956050" cy="304800"/>
          </a:xfrm>
          <a:prstGeom prst="rect">
            <a:avLst/>
          </a:prstGeom>
          <a:noFill/>
          <a:ln w="9525">
            <a:noFill/>
            <a:miter lim="800000"/>
            <a:headEnd/>
            <a:tailEnd/>
          </a:ln>
          <a:effectLst/>
        </p:spPr>
        <p:txBody>
          <a:bodyPr>
            <a:spAutoFit/>
          </a:bodyPr>
          <a:lstStyle/>
          <a:p>
            <a:pPr algn="l"/>
            <a:r>
              <a:rPr lang="ru-RU" altLang="ru-RU" sz="1400" b="1" i="1">
                <a:latin typeface="Arial" charset="0"/>
              </a:rPr>
              <a:t>Марша Рейнольдс </a:t>
            </a:r>
            <a:r>
              <a:rPr lang="en-US" altLang="ru-RU" sz="1400" b="1" i="1">
                <a:latin typeface="Arial" charset="0"/>
              </a:rPr>
              <a:t>(Marcia Reynolds, 2005)</a:t>
            </a:r>
            <a:endParaRPr lang="ru-RU" altLang="ru-RU" sz="1400" b="1" i="1">
              <a:latin typeface="Arial" charset="0"/>
            </a:endParaRPr>
          </a:p>
        </p:txBody>
      </p:sp>
      <p:sp>
        <p:nvSpPr>
          <p:cNvPr id="1102854" name="Text Box 6"/>
          <p:cNvSpPr txBox="1">
            <a:spLocks noChangeArrowheads="1"/>
          </p:cNvSpPr>
          <p:nvPr/>
        </p:nvSpPr>
        <p:spPr bwMode="auto">
          <a:xfrm>
            <a:off x="3806825" y="5140325"/>
            <a:ext cx="5224463" cy="1325563"/>
          </a:xfrm>
          <a:prstGeom prst="rect">
            <a:avLst/>
          </a:prstGeom>
          <a:noFill/>
          <a:ln w="9525">
            <a:noFill/>
            <a:miter lim="800000"/>
            <a:headEnd/>
            <a:tailEnd/>
          </a:ln>
          <a:effectLst/>
        </p:spPr>
        <p:txBody>
          <a:bodyPr>
            <a:spAutoFit/>
          </a:bodyPr>
          <a:lstStyle/>
          <a:p>
            <a:pPr marL="288925" indent="-288925" algn="l">
              <a:spcAft>
                <a:spcPct val="50000"/>
              </a:spcAft>
            </a:pPr>
            <a:r>
              <a:rPr lang="ru-RU" altLang="ru-RU" b="1">
                <a:solidFill>
                  <a:srgbClr val="9900CC"/>
                </a:solidFill>
                <a:latin typeface="Arial" charset="0"/>
              </a:rPr>
              <a:t>Примитивный мозг («Мозг рептилий»):</a:t>
            </a:r>
          </a:p>
          <a:p>
            <a:pPr marL="288925" indent="-288925" algn="l">
              <a:lnSpc>
                <a:spcPct val="85000"/>
              </a:lnSpc>
              <a:buClr>
                <a:srgbClr val="9900CC"/>
              </a:buClr>
              <a:buFontTx/>
              <a:buChar char="•"/>
            </a:pPr>
            <a:r>
              <a:rPr lang="ru-RU" altLang="ru-RU" b="1">
                <a:latin typeface="Arial" charset="0"/>
              </a:rPr>
              <a:t>защита</a:t>
            </a:r>
          </a:p>
          <a:p>
            <a:pPr marL="288925" indent="-288925" algn="l">
              <a:lnSpc>
                <a:spcPct val="85000"/>
              </a:lnSpc>
              <a:buClr>
                <a:srgbClr val="9900CC"/>
              </a:buClr>
              <a:buFontTx/>
              <a:buChar char="•"/>
            </a:pPr>
            <a:r>
              <a:rPr lang="ru-RU" altLang="ru-RU" b="1">
                <a:latin typeface="Arial" charset="0"/>
              </a:rPr>
              <a:t>сохранность тела</a:t>
            </a:r>
          </a:p>
          <a:p>
            <a:pPr marL="288925" indent="-288925" algn="l">
              <a:lnSpc>
                <a:spcPct val="85000"/>
              </a:lnSpc>
              <a:buClr>
                <a:srgbClr val="9900CC"/>
              </a:buClr>
              <a:buFontTx/>
              <a:buChar char="•"/>
            </a:pPr>
            <a:r>
              <a:rPr lang="ru-RU" altLang="ru-RU" b="1">
                <a:latin typeface="Arial" charset="0"/>
              </a:rPr>
              <a:t>выживание вида</a:t>
            </a:r>
          </a:p>
        </p:txBody>
      </p:sp>
      <p:sp>
        <p:nvSpPr>
          <p:cNvPr id="1102855" name="Text Box 7"/>
          <p:cNvSpPr txBox="1">
            <a:spLocks noChangeArrowheads="1"/>
          </p:cNvSpPr>
          <p:nvPr/>
        </p:nvSpPr>
        <p:spPr bwMode="auto">
          <a:xfrm>
            <a:off x="293688" y="1698625"/>
            <a:ext cx="3994150" cy="1584325"/>
          </a:xfrm>
          <a:prstGeom prst="rect">
            <a:avLst/>
          </a:prstGeom>
          <a:noFill/>
          <a:ln w="9525">
            <a:noFill/>
            <a:miter lim="800000"/>
            <a:headEnd/>
            <a:tailEnd/>
          </a:ln>
          <a:effectLst/>
        </p:spPr>
        <p:txBody>
          <a:bodyPr>
            <a:spAutoFit/>
          </a:bodyPr>
          <a:lstStyle/>
          <a:p>
            <a:pPr marL="288925" indent="-288925" algn="l">
              <a:spcAft>
                <a:spcPct val="50000"/>
              </a:spcAft>
              <a:buClr>
                <a:schemeClr val="hlink"/>
              </a:buClr>
            </a:pPr>
            <a:r>
              <a:rPr lang="ru-RU" altLang="ru-RU" b="1">
                <a:solidFill>
                  <a:srgbClr val="009900"/>
                </a:solidFill>
                <a:latin typeface="Arial" charset="0"/>
              </a:rPr>
              <a:t>Корковые структуры мозга:</a:t>
            </a:r>
          </a:p>
          <a:p>
            <a:pPr marL="288925" indent="-288925" algn="l">
              <a:lnSpc>
                <a:spcPct val="85000"/>
              </a:lnSpc>
              <a:buClr>
                <a:srgbClr val="009900"/>
              </a:buClr>
              <a:buFontTx/>
              <a:buChar char="•"/>
            </a:pPr>
            <a:r>
              <a:rPr lang="ru-RU" altLang="ru-RU" b="1">
                <a:latin typeface="Arial" charset="0"/>
              </a:rPr>
              <a:t>кратковременная память</a:t>
            </a:r>
          </a:p>
          <a:p>
            <a:pPr marL="288925" indent="-288925" algn="l">
              <a:lnSpc>
                <a:spcPct val="85000"/>
              </a:lnSpc>
              <a:buClr>
                <a:srgbClr val="009900"/>
              </a:buClr>
              <a:buFontTx/>
              <a:buChar char="•"/>
            </a:pPr>
            <a:r>
              <a:rPr lang="ru-RU" altLang="ru-RU" b="1">
                <a:latin typeface="Arial" charset="0"/>
              </a:rPr>
              <a:t>обучение</a:t>
            </a:r>
          </a:p>
          <a:p>
            <a:pPr marL="288925" indent="-288925" algn="l">
              <a:lnSpc>
                <a:spcPct val="85000"/>
              </a:lnSpc>
              <a:buClr>
                <a:srgbClr val="009900"/>
              </a:buClr>
              <a:buFontTx/>
              <a:buChar char="•"/>
            </a:pPr>
            <a:r>
              <a:rPr lang="ru-RU" altLang="ru-RU" b="1">
                <a:latin typeface="Arial" charset="0"/>
              </a:rPr>
              <a:t>анализ</a:t>
            </a:r>
          </a:p>
          <a:p>
            <a:pPr marL="288925" indent="-288925" algn="l">
              <a:lnSpc>
                <a:spcPct val="85000"/>
              </a:lnSpc>
              <a:buClr>
                <a:srgbClr val="009900"/>
              </a:buClr>
              <a:buFontTx/>
              <a:buChar char="•"/>
            </a:pPr>
            <a:r>
              <a:rPr lang="ru-RU" altLang="ru-RU" b="1">
                <a:latin typeface="Arial" charset="0"/>
              </a:rPr>
              <a:t>творчество</a:t>
            </a:r>
          </a:p>
        </p:txBody>
      </p:sp>
      <p:pic>
        <p:nvPicPr>
          <p:cNvPr id="53256" name="Picture 8"/>
          <p:cNvPicPr>
            <a:picLocks noChangeAspect="1" noChangeArrowheads="1"/>
          </p:cNvPicPr>
          <p:nvPr/>
        </p:nvPicPr>
        <p:blipFill>
          <a:blip r:embed="rId4" cstate="print"/>
          <a:srcRect/>
          <a:stretch>
            <a:fillRect/>
          </a:stretch>
        </p:blipFill>
        <p:spPr bwMode="auto">
          <a:xfrm>
            <a:off x="6923088" y="206375"/>
            <a:ext cx="1266825" cy="10953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0285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10285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102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2852" grpId="0" autoUpdateAnimBg="0"/>
      <p:bldP spid="1102854" grpId="0" autoUpdateAnimBg="0"/>
      <p:bldP spid="110285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mtClean="0"/>
              <a:t>Лидерство</a:t>
            </a:r>
          </a:p>
        </p:txBody>
      </p:sp>
      <p:sp>
        <p:nvSpPr>
          <p:cNvPr id="12291" name="Rectangle 3"/>
          <p:cNvSpPr>
            <a:spLocks noChangeArrowheads="1"/>
          </p:cNvSpPr>
          <p:nvPr/>
        </p:nvSpPr>
        <p:spPr bwMode="auto">
          <a:xfrm>
            <a:off x="611188" y="2633663"/>
            <a:ext cx="3614737" cy="1081087"/>
          </a:xfrm>
          <a:prstGeom prst="rect">
            <a:avLst/>
          </a:prstGeom>
          <a:solidFill>
            <a:schemeClr val="folHlink"/>
          </a:solidFill>
          <a:ln w="9525">
            <a:solidFill>
              <a:schemeClr val="tx1"/>
            </a:solidFill>
            <a:miter lim="800000"/>
            <a:headEnd/>
            <a:tailEnd/>
          </a:ln>
          <a:effectLst/>
        </p:spPr>
        <p:txBody>
          <a:bodyPr wrap="none" anchor="ctr"/>
          <a:lstStyle/>
          <a:p>
            <a:r>
              <a:rPr lang="ru-RU" altLang="ru-RU" sz="3200" b="1">
                <a:latin typeface="Arial" charset="0"/>
              </a:rPr>
              <a:t>Диссонансное</a:t>
            </a:r>
          </a:p>
        </p:txBody>
      </p:sp>
      <p:sp>
        <p:nvSpPr>
          <p:cNvPr id="12292" name="AutoShape 4"/>
          <p:cNvSpPr>
            <a:spLocks noChangeArrowheads="1"/>
          </p:cNvSpPr>
          <p:nvPr/>
        </p:nvSpPr>
        <p:spPr bwMode="auto">
          <a:xfrm rot="2913258">
            <a:off x="4849019" y="1810544"/>
            <a:ext cx="976313" cy="485775"/>
          </a:xfrm>
          <a:prstGeom prst="notchedRightArrow">
            <a:avLst>
              <a:gd name="adj1" fmla="val 50000"/>
              <a:gd name="adj2" fmla="val 50245"/>
            </a:avLst>
          </a:prstGeom>
          <a:solidFill>
            <a:schemeClr val="bg2"/>
          </a:solidFill>
          <a:ln w="9525">
            <a:solidFill>
              <a:schemeClr val="tx1"/>
            </a:solidFill>
            <a:miter lim="800000"/>
            <a:headEnd/>
            <a:tailEnd/>
          </a:ln>
          <a:effectLst/>
        </p:spPr>
        <p:txBody>
          <a:bodyPr wrap="none" anchor="ctr"/>
          <a:lstStyle/>
          <a:p>
            <a:endParaRPr lang="ru-RU"/>
          </a:p>
        </p:txBody>
      </p:sp>
      <p:sp>
        <p:nvSpPr>
          <p:cNvPr id="12293" name="AutoShape 5"/>
          <p:cNvSpPr>
            <a:spLocks noChangeArrowheads="1"/>
          </p:cNvSpPr>
          <p:nvPr/>
        </p:nvSpPr>
        <p:spPr bwMode="auto">
          <a:xfrm rot="7701316">
            <a:off x="2697956" y="1810544"/>
            <a:ext cx="976313" cy="485775"/>
          </a:xfrm>
          <a:prstGeom prst="notchedRightArrow">
            <a:avLst>
              <a:gd name="adj1" fmla="val 50000"/>
              <a:gd name="adj2" fmla="val 50245"/>
            </a:avLst>
          </a:prstGeom>
          <a:solidFill>
            <a:schemeClr val="bg2"/>
          </a:solidFill>
          <a:ln w="9525">
            <a:solidFill>
              <a:schemeClr val="tx1"/>
            </a:solidFill>
            <a:miter lim="800000"/>
            <a:headEnd/>
            <a:tailEnd/>
          </a:ln>
          <a:effectLst/>
        </p:spPr>
        <p:txBody>
          <a:bodyPr wrap="none" anchor="ctr"/>
          <a:lstStyle/>
          <a:p>
            <a:endParaRPr lang="ru-RU"/>
          </a:p>
        </p:txBody>
      </p:sp>
      <p:sp>
        <p:nvSpPr>
          <p:cNvPr id="12294" name="Text Box 6"/>
          <p:cNvSpPr txBox="1">
            <a:spLocks noChangeArrowheads="1"/>
          </p:cNvSpPr>
          <p:nvPr/>
        </p:nvSpPr>
        <p:spPr bwMode="auto">
          <a:xfrm>
            <a:off x="468313" y="4502150"/>
            <a:ext cx="4103687" cy="1917700"/>
          </a:xfrm>
          <a:prstGeom prst="rect">
            <a:avLst/>
          </a:prstGeom>
          <a:noFill/>
          <a:ln w="9525">
            <a:noFill/>
            <a:miter lim="800000"/>
            <a:headEnd/>
            <a:tailEnd/>
          </a:ln>
          <a:effectLst/>
        </p:spPr>
        <p:txBody>
          <a:bodyPr>
            <a:spAutoFit/>
          </a:bodyPr>
          <a:lstStyle/>
          <a:p>
            <a:r>
              <a:rPr lang="ru-RU" altLang="ru-RU" sz="2400" b="1">
                <a:latin typeface="Arial" charset="0"/>
              </a:rPr>
              <a:t>Вызов негативных эмоций:</a:t>
            </a:r>
          </a:p>
          <a:p>
            <a:endParaRPr lang="ru-RU" altLang="ru-RU" sz="2400" b="1">
              <a:latin typeface="Arial" charset="0"/>
            </a:endParaRPr>
          </a:p>
          <a:p>
            <a:r>
              <a:rPr lang="ru-RU" altLang="ru-RU" sz="2400" b="1">
                <a:latin typeface="Arial" charset="0"/>
              </a:rPr>
              <a:t>Страха, злости, гнева, </a:t>
            </a:r>
          </a:p>
          <a:p>
            <a:r>
              <a:rPr lang="ru-RU" altLang="ru-RU" sz="2400" b="1">
                <a:latin typeface="Arial" charset="0"/>
              </a:rPr>
              <a:t>раздражения, обиды…</a:t>
            </a:r>
          </a:p>
        </p:txBody>
      </p:sp>
      <p:sp>
        <p:nvSpPr>
          <p:cNvPr id="12295" name="Rectangle 7"/>
          <p:cNvSpPr>
            <a:spLocks noChangeArrowheads="1"/>
          </p:cNvSpPr>
          <p:nvPr/>
        </p:nvSpPr>
        <p:spPr bwMode="auto">
          <a:xfrm>
            <a:off x="4737100" y="2633663"/>
            <a:ext cx="3614738" cy="1081087"/>
          </a:xfrm>
          <a:prstGeom prst="rect">
            <a:avLst/>
          </a:prstGeom>
          <a:solidFill>
            <a:srgbClr val="FFCCCC"/>
          </a:solidFill>
          <a:ln w="9525">
            <a:solidFill>
              <a:schemeClr val="tx1"/>
            </a:solidFill>
            <a:miter lim="800000"/>
            <a:headEnd/>
            <a:tailEnd/>
          </a:ln>
          <a:effectLst/>
        </p:spPr>
        <p:txBody>
          <a:bodyPr wrap="none" anchor="ctr"/>
          <a:lstStyle/>
          <a:p>
            <a:r>
              <a:rPr lang="ru-RU" altLang="ru-RU" sz="3200" b="1">
                <a:latin typeface="Arial" charset="0"/>
              </a:rPr>
              <a:t>Резонансное</a:t>
            </a:r>
          </a:p>
        </p:txBody>
      </p:sp>
      <p:sp>
        <p:nvSpPr>
          <p:cNvPr id="12296" name="AutoShape 8"/>
          <p:cNvSpPr>
            <a:spLocks noChangeArrowheads="1"/>
          </p:cNvSpPr>
          <p:nvPr/>
        </p:nvSpPr>
        <p:spPr bwMode="auto">
          <a:xfrm rot="1178095">
            <a:off x="136525" y="1647825"/>
            <a:ext cx="1346200" cy="985838"/>
          </a:xfrm>
          <a:prstGeom prst="lightningBolt">
            <a:avLst/>
          </a:prstGeom>
          <a:solidFill>
            <a:schemeClr val="tx1"/>
          </a:solidFill>
          <a:ln w="9525">
            <a:solidFill>
              <a:schemeClr val="tx1"/>
            </a:solidFill>
            <a:miter lim="800000"/>
            <a:headEnd/>
            <a:tailEnd/>
          </a:ln>
          <a:effectLst/>
        </p:spPr>
        <p:txBody>
          <a:bodyPr wrap="none" anchor="ctr"/>
          <a:lstStyle/>
          <a:p>
            <a:endParaRPr lang="ru-RU"/>
          </a:p>
        </p:txBody>
      </p:sp>
      <p:sp>
        <p:nvSpPr>
          <p:cNvPr id="12297" name="AutoShape 9"/>
          <p:cNvSpPr>
            <a:spLocks noChangeArrowheads="1"/>
          </p:cNvSpPr>
          <p:nvPr/>
        </p:nvSpPr>
        <p:spPr bwMode="auto">
          <a:xfrm>
            <a:off x="7396163" y="1647825"/>
            <a:ext cx="935037" cy="792163"/>
          </a:xfrm>
          <a:custGeom>
            <a:avLst/>
            <a:gdLst>
              <a:gd name="T0" fmla="*/ 470116 w 21600"/>
              <a:gd name="T1" fmla="*/ 80207 h 21600"/>
              <a:gd name="T2" fmla="*/ 126749 w 21600"/>
              <a:gd name="T3" fmla="*/ 396082 h 21600"/>
              <a:gd name="T4" fmla="*/ 470116 w 21600"/>
              <a:gd name="T5" fmla="*/ 792163 h 21600"/>
              <a:gd name="T6" fmla="*/ 808288 w 21600"/>
              <a:gd name="T7" fmla="*/ 396082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rgbClr val="C82A10"/>
          </a:solidFill>
          <a:ln w="9525">
            <a:solidFill>
              <a:schemeClr val="tx1"/>
            </a:solidFill>
            <a:miter lim="800000"/>
            <a:headEnd/>
            <a:tailEnd/>
          </a:ln>
          <a:effectLst/>
        </p:spPr>
        <p:txBody>
          <a:bodyPr wrap="none" anchor="ctr"/>
          <a:lstStyle/>
          <a:p>
            <a:endParaRPr lang="ru-RU"/>
          </a:p>
        </p:txBody>
      </p:sp>
      <p:sp>
        <p:nvSpPr>
          <p:cNvPr id="12298" name="Text Box 10"/>
          <p:cNvSpPr txBox="1">
            <a:spLocks noChangeArrowheads="1"/>
          </p:cNvSpPr>
          <p:nvPr/>
        </p:nvSpPr>
        <p:spPr bwMode="auto">
          <a:xfrm>
            <a:off x="4373563" y="4502150"/>
            <a:ext cx="4356100" cy="2282825"/>
          </a:xfrm>
          <a:prstGeom prst="rect">
            <a:avLst/>
          </a:prstGeom>
          <a:noFill/>
          <a:ln w="9525">
            <a:noFill/>
            <a:miter lim="800000"/>
            <a:headEnd/>
            <a:tailEnd/>
          </a:ln>
          <a:effectLst/>
        </p:spPr>
        <p:txBody>
          <a:bodyPr>
            <a:spAutoFit/>
          </a:bodyPr>
          <a:lstStyle/>
          <a:p>
            <a:r>
              <a:rPr lang="ru-RU" altLang="ru-RU" sz="2400" b="1">
                <a:latin typeface="Arial" charset="0"/>
              </a:rPr>
              <a:t>Вызов позитивных эмоций:</a:t>
            </a:r>
          </a:p>
          <a:p>
            <a:endParaRPr lang="ru-RU" altLang="ru-RU" sz="2400" b="1">
              <a:latin typeface="Arial" charset="0"/>
            </a:endParaRPr>
          </a:p>
          <a:p>
            <a:r>
              <a:rPr lang="ru-RU" altLang="ru-RU" sz="2400" b="1">
                <a:latin typeface="Arial" charset="0"/>
              </a:rPr>
              <a:t>Доверия, сочувствия, оптимизма, надежды, симпатии…</a:t>
            </a:r>
          </a:p>
        </p:txBody>
      </p:sp>
      <p:sp>
        <p:nvSpPr>
          <p:cNvPr id="12299" name="Line 11"/>
          <p:cNvSpPr>
            <a:spLocks noChangeShapeType="1"/>
          </p:cNvSpPr>
          <p:nvPr/>
        </p:nvSpPr>
        <p:spPr bwMode="auto">
          <a:xfrm>
            <a:off x="2366963" y="4141788"/>
            <a:ext cx="0" cy="504825"/>
          </a:xfrm>
          <a:prstGeom prst="line">
            <a:avLst/>
          </a:prstGeom>
          <a:noFill/>
          <a:ln w="9525">
            <a:solidFill>
              <a:schemeClr val="tx1"/>
            </a:solidFill>
            <a:round/>
            <a:headEnd/>
            <a:tailEnd type="triangle" w="med" len="med"/>
          </a:ln>
          <a:effectLst/>
        </p:spPr>
        <p:txBody>
          <a:bodyPr/>
          <a:lstStyle/>
          <a:p>
            <a:endParaRPr lang="ru-RU"/>
          </a:p>
        </p:txBody>
      </p:sp>
      <p:sp>
        <p:nvSpPr>
          <p:cNvPr id="12300" name="Line 12"/>
          <p:cNvSpPr>
            <a:spLocks noChangeShapeType="1"/>
          </p:cNvSpPr>
          <p:nvPr/>
        </p:nvSpPr>
        <p:spPr bwMode="auto">
          <a:xfrm>
            <a:off x="6545263" y="4141788"/>
            <a:ext cx="0" cy="504825"/>
          </a:xfrm>
          <a:prstGeom prst="line">
            <a:avLst/>
          </a:prstGeom>
          <a:noFill/>
          <a:ln w="9525">
            <a:solidFill>
              <a:schemeClr val="tx1"/>
            </a:solidFill>
            <a:round/>
            <a:headEnd/>
            <a:tailEnd type="triangle" w="med" len="med"/>
          </a:ln>
          <a:effectLst/>
        </p:spPr>
        <p:txBody>
          <a:bodyPr/>
          <a:lstStyle/>
          <a:p>
            <a:endParaRPr lang="ru-RU"/>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ru-RU" altLang="ru-RU" smtClean="0"/>
              <a:t>Управления гневом</a:t>
            </a:r>
          </a:p>
        </p:txBody>
      </p:sp>
      <p:sp>
        <p:nvSpPr>
          <p:cNvPr id="55299" name="Rectangle 3"/>
          <p:cNvSpPr>
            <a:spLocks noGrp="1" noChangeArrowheads="1"/>
          </p:cNvSpPr>
          <p:nvPr>
            <p:ph idx="1"/>
          </p:nvPr>
        </p:nvSpPr>
        <p:spPr>
          <a:xfrm>
            <a:off x="295275" y="1598613"/>
            <a:ext cx="8642350" cy="4967287"/>
          </a:xfrm>
        </p:spPr>
        <p:txBody>
          <a:bodyPr/>
          <a:lstStyle/>
          <a:p>
            <a:pPr eaLnBrk="1" hangingPunct="1">
              <a:lnSpc>
                <a:spcPct val="80000"/>
              </a:lnSpc>
              <a:buFont typeface="Wingdings" pitchFamily="2" charset="2"/>
              <a:buNone/>
            </a:pPr>
            <a:r>
              <a:rPr lang="ru-RU" altLang="ru-RU" sz="1800" b="1" smtClean="0">
                <a:solidFill>
                  <a:srgbClr val="990000"/>
                </a:solidFill>
              </a:rPr>
              <a:t>Взять паузу. Удержаться от первой эмоциональной реакции</a:t>
            </a:r>
          </a:p>
          <a:p>
            <a:pPr lvl="1" eaLnBrk="1" hangingPunct="1">
              <a:lnSpc>
                <a:spcPct val="80000"/>
              </a:lnSpc>
            </a:pPr>
            <a:r>
              <a:rPr lang="ru-RU" altLang="ru-RU" sz="1600" smtClean="0"/>
              <a:t>Остановить себя от спонтанного реагирования</a:t>
            </a:r>
          </a:p>
          <a:p>
            <a:pPr eaLnBrk="1" hangingPunct="1">
              <a:lnSpc>
                <a:spcPct val="80000"/>
              </a:lnSpc>
              <a:buFont typeface="Wingdings" pitchFamily="2" charset="2"/>
              <a:buNone/>
            </a:pPr>
            <a:r>
              <a:rPr lang="ru-RU" altLang="ru-RU" sz="1800" smtClean="0"/>
              <a:t>Обеспечить себе жизненное пространство</a:t>
            </a:r>
          </a:p>
          <a:p>
            <a:pPr lvl="1" eaLnBrk="1" hangingPunct="1">
              <a:lnSpc>
                <a:spcPct val="80000"/>
              </a:lnSpc>
            </a:pPr>
            <a:r>
              <a:rPr lang="ru-RU" altLang="ru-RU" sz="1600" smtClean="0"/>
              <a:t>Перейти в другое помещение, выйти на улицу</a:t>
            </a:r>
          </a:p>
          <a:p>
            <a:pPr lvl="1" eaLnBrk="1" hangingPunct="1">
              <a:lnSpc>
                <a:spcPct val="80000"/>
              </a:lnSpc>
            </a:pPr>
            <a:r>
              <a:rPr lang="ru-RU" altLang="ru-RU" sz="1600" smtClean="0"/>
              <a:t>Остаться с собой наедине</a:t>
            </a:r>
          </a:p>
          <a:p>
            <a:pPr eaLnBrk="1" hangingPunct="1">
              <a:lnSpc>
                <a:spcPct val="80000"/>
              </a:lnSpc>
              <a:buFont typeface="Wingdings" pitchFamily="2" charset="2"/>
              <a:buNone/>
            </a:pPr>
            <a:r>
              <a:rPr lang="ru-RU" altLang="ru-RU" sz="1800" smtClean="0"/>
              <a:t>Найти выход эмоциям</a:t>
            </a:r>
          </a:p>
          <a:p>
            <a:pPr lvl="1" eaLnBrk="1" hangingPunct="1">
              <a:lnSpc>
                <a:spcPct val="80000"/>
              </a:lnSpc>
            </a:pPr>
            <a:r>
              <a:rPr lang="ru-RU" altLang="ru-RU" sz="1600" smtClean="0"/>
              <a:t>Найти выход физическому напряжению – бить, ударить что-нибудь, подраться с воображаемым соперником</a:t>
            </a:r>
          </a:p>
          <a:p>
            <a:pPr lvl="1" eaLnBrk="1" hangingPunct="1">
              <a:lnSpc>
                <a:spcPct val="80000"/>
              </a:lnSpc>
            </a:pPr>
            <a:r>
              <a:rPr lang="ru-RU" altLang="ru-RU" sz="1600" smtClean="0"/>
              <a:t>Ругаться, кричать, шуметь – если Вас не слышно</a:t>
            </a:r>
          </a:p>
          <a:p>
            <a:pPr eaLnBrk="1" hangingPunct="1">
              <a:lnSpc>
                <a:spcPct val="80000"/>
              </a:lnSpc>
              <a:buFont typeface="Wingdings" pitchFamily="2" charset="2"/>
              <a:buNone/>
            </a:pPr>
            <a:r>
              <a:rPr lang="ru-RU" altLang="ru-RU" sz="1800" smtClean="0"/>
              <a:t>Вернуть эмоциональное равновесие:</a:t>
            </a:r>
          </a:p>
          <a:p>
            <a:pPr lvl="1" eaLnBrk="1" hangingPunct="1">
              <a:lnSpc>
                <a:spcPct val="80000"/>
              </a:lnSpc>
            </a:pPr>
            <a:r>
              <a:rPr lang="ru-RU" altLang="ru-RU" sz="1600" smtClean="0"/>
              <a:t> Глубоко дышать</a:t>
            </a:r>
          </a:p>
          <a:p>
            <a:pPr lvl="1" eaLnBrk="1" hangingPunct="1">
              <a:lnSpc>
                <a:spcPct val="80000"/>
              </a:lnSpc>
            </a:pPr>
            <a:r>
              <a:rPr lang="ru-RU" altLang="ru-RU" sz="1600" smtClean="0"/>
              <a:t>Считать до...</a:t>
            </a:r>
          </a:p>
          <a:p>
            <a:pPr lvl="1" eaLnBrk="1" hangingPunct="1">
              <a:lnSpc>
                <a:spcPct val="80000"/>
              </a:lnSpc>
            </a:pPr>
            <a:r>
              <a:rPr lang="ru-RU" altLang="ru-RU" sz="1600" smtClean="0"/>
              <a:t>Высказать чувства тому, кто «на вашей стороне»</a:t>
            </a:r>
          </a:p>
          <a:p>
            <a:pPr eaLnBrk="1" hangingPunct="1">
              <a:lnSpc>
                <a:spcPct val="80000"/>
              </a:lnSpc>
              <a:buFont typeface="Wingdings" pitchFamily="2" charset="2"/>
              <a:buNone/>
            </a:pPr>
            <a:r>
              <a:rPr lang="ru-RU" altLang="ru-RU" sz="1800" smtClean="0"/>
              <a:t>Осознать, что Вы разгневаны</a:t>
            </a:r>
          </a:p>
          <a:p>
            <a:pPr lvl="1" eaLnBrk="1" hangingPunct="1">
              <a:lnSpc>
                <a:spcPct val="80000"/>
              </a:lnSpc>
            </a:pPr>
            <a:r>
              <a:rPr lang="ru-RU" altLang="ru-RU" sz="1600" smtClean="0"/>
              <a:t>Сформулировать, что именно Вас рассердило</a:t>
            </a:r>
          </a:p>
          <a:p>
            <a:pPr lvl="1" eaLnBrk="1" hangingPunct="1">
              <a:lnSpc>
                <a:spcPct val="80000"/>
              </a:lnSpc>
            </a:pPr>
            <a:endParaRPr lang="ru-RU" altLang="ru-RU" sz="1600" smtClean="0"/>
          </a:p>
          <a:p>
            <a:pPr lvl="1" eaLnBrk="1" hangingPunct="1">
              <a:lnSpc>
                <a:spcPct val="80000"/>
              </a:lnSpc>
              <a:buFont typeface="Wingdings" pitchFamily="2" charset="2"/>
              <a:buNone/>
            </a:pPr>
            <a:r>
              <a:rPr lang="ru-RU" altLang="ru-RU" sz="1800" b="1" smtClean="0">
                <a:solidFill>
                  <a:srgbClr val="990000"/>
                </a:solidFill>
              </a:rPr>
              <a:t>Когда эмоции отступили, продумать план дальнейших действий</a:t>
            </a:r>
          </a:p>
          <a:p>
            <a:pPr eaLnBrk="1" hangingPunct="1">
              <a:lnSpc>
                <a:spcPct val="80000"/>
              </a:lnSpc>
              <a:buFont typeface="Wingdings" pitchFamily="2" charset="2"/>
              <a:buNone/>
            </a:pPr>
            <a:endParaRPr lang="ru-RU" altLang="ru-RU" sz="1800" b="1" smtClean="0">
              <a:solidFill>
                <a:srgbClr val="99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ru-RU" altLang="ru-RU" smtClean="0"/>
              <a:t>Техника: «Я – высказывание»</a:t>
            </a:r>
          </a:p>
        </p:txBody>
      </p:sp>
      <p:pic>
        <p:nvPicPr>
          <p:cNvPr id="56323" name="dnn_ctr1221_NewsArticles_ViewArticle_NewsArticles_1854835_4" descr="Сформулировать свои предложения, используя эффективные навыки Уверенности"/>
          <p:cNvPicPr>
            <a:picLocks noGrp="1" noChangeAspect="1" noChangeArrowheads="1"/>
          </p:cNvPicPr>
          <p:nvPr>
            <p:ph idx="1"/>
          </p:nvPr>
        </p:nvPicPr>
        <p:blipFill>
          <a:blip r:embed="rId2" cstate="print"/>
          <a:srcRect/>
          <a:stretch>
            <a:fillRect/>
          </a:stretch>
        </p:blipFill>
        <p:spPr>
          <a:xfrm>
            <a:off x="1498600" y="1455738"/>
            <a:ext cx="6710363" cy="2024062"/>
          </a:xfrm>
          <a:noFill/>
        </p:spPr>
      </p:pic>
      <p:sp>
        <p:nvSpPr>
          <p:cNvPr id="56324" name="Text Box 4"/>
          <p:cNvSpPr txBox="1">
            <a:spLocks noChangeArrowheads="1"/>
          </p:cNvSpPr>
          <p:nvPr/>
        </p:nvSpPr>
        <p:spPr bwMode="auto">
          <a:xfrm>
            <a:off x="2435225" y="4156075"/>
            <a:ext cx="6111875" cy="396875"/>
          </a:xfrm>
          <a:prstGeom prst="rect">
            <a:avLst/>
          </a:prstGeom>
          <a:noFill/>
          <a:ln w="9525">
            <a:noFill/>
            <a:miter lim="800000"/>
            <a:headEnd/>
            <a:tailEnd/>
          </a:ln>
          <a:effectLst/>
        </p:spPr>
        <p:txBody>
          <a:bodyPr>
            <a:spAutoFit/>
          </a:bodyPr>
          <a:lstStyle/>
          <a:p>
            <a:endParaRPr lang="ru-RU" altLang="ru-RU"/>
          </a:p>
        </p:txBody>
      </p:sp>
      <p:sp>
        <p:nvSpPr>
          <p:cNvPr id="56325" name="Text Box 5"/>
          <p:cNvSpPr txBox="1">
            <a:spLocks noChangeArrowheads="1"/>
          </p:cNvSpPr>
          <p:nvPr/>
        </p:nvSpPr>
        <p:spPr bwMode="auto">
          <a:xfrm>
            <a:off x="1498600" y="3327400"/>
            <a:ext cx="3051175" cy="3444875"/>
          </a:xfrm>
          <a:prstGeom prst="rect">
            <a:avLst/>
          </a:prstGeom>
          <a:noFill/>
          <a:ln w="9525">
            <a:noFill/>
            <a:miter lim="800000"/>
            <a:headEnd/>
            <a:tailEnd/>
          </a:ln>
          <a:effectLst/>
        </p:spPr>
        <p:txBody>
          <a:bodyPr>
            <a:spAutoFit/>
          </a:bodyPr>
          <a:lstStyle/>
          <a:p>
            <a:r>
              <a:rPr lang="ru-RU" altLang="ru-RU"/>
              <a:t> </a:t>
            </a:r>
          </a:p>
          <a:p>
            <a:pPr lvl="1" algn="l"/>
            <a:r>
              <a:rPr lang="ru-RU" altLang="ru-RU" b="1">
                <a:solidFill>
                  <a:srgbClr val="990000"/>
                </a:solidFill>
                <a:latin typeface="Arial" charset="0"/>
              </a:rPr>
              <a:t>«Ты меня обижаешь» </a:t>
            </a:r>
          </a:p>
          <a:p>
            <a:pPr lvl="1" algn="l"/>
            <a:endParaRPr lang="ru-RU" altLang="ru-RU" b="1">
              <a:solidFill>
                <a:srgbClr val="990000"/>
              </a:solidFill>
              <a:latin typeface="Arial" charset="0"/>
            </a:endParaRPr>
          </a:p>
          <a:p>
            <a:pPr lvl="1" algn="l"/>
            <a:r>
              <a:rPr lang="ru-RU" altLang="ru-RU" b="1">
                <a:solidFill>
                  <a:srgbClr val="990000"/>
                </a:solidFill>
                <a:latin typeface="Arial" charset="0"/>
              </a:rPr>
              <a:t>« Вы не правы» </a:t>
            </a:r>
          </a:p>
          <a:p>
            <a:pPr lvl="1" algn="l"/>
            <a:endParaRPr lang="ru-RU" altLang="ru-RU" b="1">
              <a:solidFill>
                <a:srgbClr val="990000"/>
              </a:solidFill>
              <a:latin typeface="Arial" charset="0"/>
            </a:endParaRPr>
          </a:p>
          <a:p>
            <a:pPr lvl="1" algn="l"/>
            <a:r>
              <a:rPr lang="ru-RU" altLang="ru-RU" b="1">
                <a:solidFill>
                  <a:srgbClr val="990000"/>
                </a:solidFill>
                <a:latin typeface="Arial" charset="0"/>
              </a:rPr>
              <a:t>«Тебя не волнует...» </a:t>
            </a:r>
          </a:p>
          <a:p>
            <a:pPr lvl="1" algn="l"/>
            <a:endParaRPr lang="ru-RU" altLang="ru-RU" b="1">
              <a:solidFill>
                <a:srgbClr val="990000"/>
              </a:solidFill>
              <a:latin typeface="Arial" charset="0"/>
            </a:endParaRPr>
          </a:p>
          <a:p>
            <a:pPr lvl="1" algn="l"/>
            <a:r>
              <a:rPr lang="ru-RU" altLang="ru-RU" b="1">
                <a:solidFill>
                  <a:srgbClr val="990000"/>
                </a:solidFill>
                <a:latin typeface="Arial" charset="0"/>
              </a:rPr>
              <a:t>«Вы несправедливы...»</a:t>
            </a:r>
            <a:r>
              <a:rPr lang="ru-RU" altLang="ru-RU"/>
              <a:t> </a:t>
            </a:r>
          </a:p>
        </p:txBody>
      </p:sp>
      <p:sp>
        <p:nvSpPr>
          <p:cNvPr id="1100806" name="Text Box 6"/>
          <p:cNvSpPr txBox="1">
            <a:spLocks noChangeArrowheads="1"/>
          </p:cNvSpPr>
          <p:nvPr/>
        </p:nvSpPr>
        <p:spPr bwMode="auto">
          <a:xfrm>
            <a:off x="5116513" y="3479800"/>
            <a:ext cx="6859587" cy="4054475"/>
          </a:xfrm>
          <a:prstGeom prst="rect">
            <a:avLst/>
          </a:prstGeom>
          <a:noFill/>
          <a:ln w="9525">
            <a:noFill/>
            <a:miter lim="800000"/>
            <a:headEnd/>
            <a:tailEnd/>
          </a:ln>
          <a:effectLst/>
        </p:spPr>
        <p:txBody>
          <a:bodyPr>
            <a:spAutoFit/>
          </a:bodyPr>
          <a:lstStyle/>
          <a:p>
            <a:pPr algn="l"/>
            <a:endParaRPr lang="ru-RU" altLang="ru-RU"/>
          </a:p>
          <a:p>
            <a:pPr algn="l"/>
            <a:r>
              <a:rPr lang="ru-RU" altLang="ru-RU">
                <a:solidFill>
                  <a:schemeClr val="tx2"/>
                </a:solidFill>
                <a:latin typeface="Arial" charset="0"/>
              </a:rPr>
              <a:t>«Мне обидно...»</a:t>
            </a:r>
          </a:p>
          <a:p>
            <a:pPr algn="l"/>
            <a:endParaRPr lang="ru-RU" altLang="ru-RU">
              <a:solidFill>
                <a:schemeClr val="tx2"/>
              </a:solidFill>
              <a:latin typeface="Arial" charset="0"/>
            </a:endParaRPr>
          </a:p>
          <a:p>
            <a:pPr algn="l"/>
            <a:r>
              <a:rPr lang="ru-RU" altLang="ru-RU">
                <a:solidFill>
                  <a:schemeClr val="tx2"/>
                </a:solidFill>
                <a:latin typeface="Arial" charset="0"/>
              </a:rPr>
              <a:t>«Я не согласен...»</a:t>
            </a:r>
          </a:p>
          <a:p>
            <a:pPr algn="l"/>
            <a:endParaRPr lang="ru-RU" altLang="ru-RU">
              <a:solidFill>
                <a:schemeClr val="tx2"/>
              </a:solidFill>
              <a:latin typeface="Arial" charset="0"/>
            </a:endParaRPr>
          </a:p>
          <a:p>
            <a:pPr algn="l"/>
            <a:r>
              <a:rPr lang="ru-RU" altLang="ru-RU">
                <a:solidFill>
                  <a:schemeClr val="tx2"/>
                </a:solidFill>
                <a:latin typeface="Arial" charset="0"/>
              </a:rPr>
              <a:t>«Я чувствую, что меня</a:t>
            </a:r>
          </a:p>
          <a:p>
            <a:pPr algn="l"/>
            <a:r>
              <a:rPr lang="ru-RU" altLang="ru-RU">
                <a:solidFill>
                  <a:schemeClr val="tx2"/>
                </a:solidFill>
                <a:latin typeface="Arial" charset="0"/>
              </a:rPr>
              <a:t> не замечают...»</a:t>
            </a:r>
          </a:p>
          <a:p>
            <a:pPr algn="l"/>
            <a:endParaRPr lang="ru-RU" altLang="ru-RU">
              <a:solidFill>
                <a:schemeClr val="tx2"/>
              </a:solidFill>
              <a:latin typeface="Arial" charset="0"/>
            </a:endParaRPr>
          </a:p>
          <a:p>
            <a:pPr algn="l"/>
            <a:r>
              <a:rPr lang="ru-RU" altLang="ru-RU">
                <a:solidFill>
                  <a:schemeClr val="tx2"/>
                </a:solidFill>
                <a:latin typeface="Arial" charset="0"/>
              </a:rPr>
              <a:t>«Я чувствую несправедливость</a:t>
            </a:r>
          </a:p>
          <a:p>
            <a:pPr algn="l"/>
            <a:r>
              <a:rPr lang="ru-RU" altLang="ru-RU">
                <a:solidFill>
                  <a:schemeClr val="tx2"/>
                </a:solidFill>
                <a:latin typeface="Arial" charset="0"/>
              </a:rPr>
              <a:t> по отношению к себе...»</a:t>
            </a:r>
          </a:p>
          <a:p>
            <a:pPr algn="l"/>
            <a:endParaRPr lang="ru-RU" altLang="ru-RU">
              <a:solidFill>
                <a:schemeClr val="tx2"/>
              </a:solidFill>
              <a:latin typeface="Arial" charset="0"/>
            </a:endParaRPr>
          </a:p>
          <a:p>
            <a:endParaRPr lang="ru-RU" altLang="ru-RU">
              <a:latin typeface="Arial" charset="0"/>
            </a:endParaRPr>
          </a:p>
          <a:p>
            <a:endParaRPr lang="ru-RU" altLang="ru-RU"/>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100806">
                                            <p:txEl>
                                              <p:pRg st="1" end="1"/>
                                            </p:txEl>
                                          </p:spTgt>
                                        </p:tgtEl>
                                        <p:attrNameLst>
                                          <p:attrName>style.visibility</p:attrName>
                                        </p:attrNameLst>
                                      </p:cBhvr>
                                      <p:to>
                                        <p:strVal val="visible"/>
                                      </p:to>
                                    </p:set>
                                    <p:animEffect transition="in" filter="blinds(horizontal)">
                                      <p:cBhvr>
                                        <p:cTn id="7" dur="500"/>
                                        <p:tgtEl>
                                          <p:spTgt spid="1100806">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00806">
                                            <p:txEl>
                                              <p:pRg st="3" end="3"/>
                                            </p:txEl>
                                          </p:spTgt>
                                        </p:tgtEl>
                                        <p:attrNameLst>
                                          <p:attrName>style.visibility</p:attrName>
                                        </p:attrNameLst>
                                      </p:cBhvr>
                                      <p:to>
                                        <p:strVal val="visible"/>
                                      </p:to>
                                    </p:set>
                                    <p:animEffect transition="in" filter="blinds(horizontal)">
                                      <p:cBhvr>
                                        <p:cTn id="12" dur="500"/>
                                        <p:tgtEl>
                                          <p:spTgt spid="1100806">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100806">
                                            <p:txEl>
                                              <p:pRg st="5" end="5"/>
                                            </p:txEl>
                                          </p:spTgt>
                                        </p:tgtEl>
                                        <p:attrNameLst>
                                          <p:attrName>style.visibility</p:attrName>
                                        </p:attrNameLst>
                                      </p:cBhvr>
                                      <p:to>
                                        <p:strVal val="visible"/>
                                      </p:to>
                                    </p:set>
                                    <p:animEffect transition="in" filter="blinds(horizontal)">
                                      <p:cBhvr>
                                        <p:cTn id="17" dur="500"/>
                                        <p:tgtEl>
                                          <p:spTgt spid="1100806">
                                            <p:txEl>
                                              <p:pRg st="5" end="5"/>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100806">
                                            <p:txEl>
                                              <p:pRg st="6" end="6"/>
                                            </p:txEl>
                                          </p:spTgt>
                                        </p:tgtEl>
                                        <p:attrNameLst>
                                          <p:attrName>style.visibility</p:attrName>
                                        </p:attrNameLst>
                                      </p:cBhvr>
                                      <p:to>
                                        <p:strVal val="visible"/>
                                      </p:to>
                                    </p:set>
                                    <p:animEffect transition="in" filter="blinds(horizontal)">
                                      <p:cBhvr>
                                        <p:cTn id="20" dur="500"/>
                                        <p:tgtEl>
                                          <p:spTgt spid="1100806">
                                            <p:txEl>
                                              <p:pRg st="6" end="6"/>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1100806">
                                            <p:txEl>
                                              <p:pRg st="8" end="8"/>
                                            </p:txEl>
                                          </p:spTgt>
                                        </p:tgtEl>
                                        <p:attrNameLst>
                                          <p:attrName>style.visibility</p:attrName>
                                        </p:attrNameLst>
                                      </p:cBhvr>
                                      <p:to>
                                        <p:strVal val="visible"/>
                                      </p:to>
                                    </p:set>
                                    <p:animEffect transition="in" filter="blinds(horizontal)">
                                      <p:cBhvr>
                                        <p:cTn id="25" dur="500"/>
                                        <p:tgtEl>
                                          <p:spTgt spid="1100806">
                                            <p:txEl>
                                              <p:pRg st="8" end="8"/>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1100806">
                                            <p:txEl>
                                              <p:pRg st="9" end="9"/>
                                            </p:txEl>
                                          </p:spTgt>
                                        </p:tgtEl>
                                        <p:attrNameLst>
                                          <p:attrName>style.visibility</p:attrName>
                                        </p:attrNameLst>
                                      </p:cBhvr>
                                      <p:to>
                                        <p:strVal val="visible"/>
                                      </p:to>
                                    </p:set>
                                    <p:animEffect transition="in" filter="blinds(horizontal)">
                                      <p:cBhvr>
                                        <p:cTn id="28" dur="500"/>
                                        <p:tgtEl>
                                          <p:spTgt spid="110080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solidFill>
            <a:srgbClr val="99CC00"/>
          </a:solidFill>
        </p:spPr>
        <p:txBody>
          <a:bodyPr>
            <a:normAutofit fontScale="90000"/>
          </a:bodyPr>
          <a:lstStyle/>
          <a:p>
            <a:pPr eaLnBrk="1" hangingPunct="1"/>
            <a:r>
              <a:rPr lang="ru-RU" altLang="ru-RU" smtClean="0"/>
              <a:t>Адаптивность - это</a:t>
            </a:r>
          </a:p>
        </p:txBody>
      </p:sp>
      <p:sp>
        <p:nvSpPr>
          <p:cNvPr id="59395" name="Rectangle 3"/>
          <p:cNvSpPr>
            <a:spLocks noGrp="1" noChangeArrowheads="1"/>
          </p:cNvSpPr>
          <p:nvPr>
            <p:ph type="body" sz="half" idx="1"/>
          </p:nvPr>
        </p:nvSpPr>
        <p:spPr>
          <a:xfrm>
            <a:off x="457200" y="1600200"/>
            <a:ext cx="8229600" cy="1041400"/>
          </a:xfrm>
          <a:solidFill>
            <a:srgbClr val="99CC00"/>
          </a:solidFill>
        </p:spPr>
        <p:txBody>
          <a:bodyPr/>
          <a:lstStyle/>
          <a:p>
            <a:pPr eaLnBrk="1" hangingPunct="1">
              <a:lnSpc>
                <a:spcPct val="80000"/>
              </a:lnSpc>
            </a:pPr>
            <a:r>
              <a:rPr lang="ru-RU" altLang="ru-RU" sz="2400" b="1" smtClean="0"/>
              <a:t>гибкое приспособление к меняющейся ситуации</a:t>
            </a:r>
            <a:endParaRPr lang="ru-RU" altLang="ru-RU" sz="2400" b="1" smtClean="0">
              <a:solidFill>
                <a:srgbClr val="009900"/>
              </a:solidFill>
            </a:endParaRPr>
          </a:p>
        </p:txBody>
      </p:sp>
      <p:graphicFrame>
        <p:nvGraphicFramePr>
          <p:cNvPr id="59396" name="Object 4"/>
          <p:cNvGraphicFramePr>
            <a:graphicFrameLocks noChangeAspect="1"/>
          </p:cNvGraphicFramePr>
          <p:nvPr>
            <p:ph sz="half" idx="2"/>
          </p:nvPr>
        </p:nvGraphicFramePr>
        <p:xfrm>
          <a:off x="3421063" y="2971800"/>
          <a:ext cx="2362200" cy="3554413"/>
        </p:xfrm>
        <a:graphic>
          <a:graphicData uri="http://schemas.openxmlformats.org/presentationml/2006/ole">
            <p:oleObj spid="_x0000_s59396" name="Точечный рисунок" r:id="rId3" imgW="1076475" imgH="1619476" progId="PBrush">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6354" name="Rectangle 2"/>
          <p:cNvSpPr>
            <a:spLocks noGrp="1" noChangeArrowheads="1"/>
          </p:cNvSpPr>
          <p:nvPr>
            <p:ph type="title" idx="4294967295"/>
          </p:nvPr>
        </p:nvSpPr>
        <p:spPr>
          <a:xfrm>
            <a:off x="0" y="361950"/>
            <a:ext cx="8528050" cy="679450"/>
          </a:xfrm>
          <a:solidFill>
            <a:schemeClr val="accent3"/>
          </a:solidFill>
        </p:spPr>
        <p:txBody>
          <a:bodyPr anchor="ctr">
            <a:normAutofit fontScale="90000"/>
          </a:bodyPr>
          <a:lstStyle/>
          <a:p>
            <a:pPr eaLnBrk="1" hangingPunct="1">
              <a:defRPr/>
            </a:pPr>
            <a:r>
              <a:rPr lang="ru-RU" altLang="ru-RU" sz="4000" smtClean="0"/>
              <a:t>Воля к победе</a:t>
            </a:r>
          </a:p>
        </p:txBody>
      </p:sp>
      <p:sp>
        <p:nvSpPr>
          <p:cNvPr id="996355" name="Rectangle 3"/>
          <p:cNvSpPr>
            <a:spLocks noGrp="1" noChangeArrowheads="1"/>
          </p:cNvSpPr>
          <p:nvPr>
            <p:ph type="body" sz="half" idx="4294967295"/>
          </p:nvPr>
        </p:nvSpPr>
        <p:spPr>
          <a:xfrm>
            <a:off x="1139825" y="1649413"/>
            <a:ext cx="8004175" cy="1420812"/>
          </a:xfrm>
          <a:solidFill>
            <a:schemeClr val="accent3"/>
          </a:solidFill>
        </p:spPr>
        <p:txBody>
          <a:bodyPr>
            <a:normAutofit/>
          </a:bodyPr>
          <a:lstStyle/>
          <a:p>
            <a:pPr eaLnBrk="1" hangingPunct="1">
              <a:lnSpc>
                <a:spcPct val="80000"/>
              </a:lnSpc>
              <a:defRPr/>
            </a:pPr>
            <a:r>
              <a:rPr lang="ru-RU" altLang="ru-RU" b="1" smtClean="0"/>
              <a:t>настойчивое желание улучшать результаты, ради соответствия внутренним стандартам качества</a:t>
            </a:r>
          </a:p>
        </p:txBody>
      </p:sp>
      <p:graphicFrame>
        <p:nvGraphicFramePr>
          <p:cNvPr id="60420" name="Object 4"/>
          <p:cNvGraphicFramePr>
            <a:graphicFrameLocks noChangeAspect="1"/>
          </p:cNvGraphicFramePr>
          <p:nvPr>
            <p:ph sz="half" idx="4294967295"/>
          </p:nvPr>
        </p:nvGraphicFramePr>
        <p:xfrm>
          <a:off x="0" y="3573463"/>
          <a:ext cx="1889125" cy="2919412"/>
        </p:xfrm>
        <a:graphic>
          <a:graphicData uri="http://schemas.openxmlformats.org/presentationml/2006/ole">
            <p:oleObj spid="_x0000_s60420" name="Точечный рисунок" r:id="rId3" imgW="1580952" imgH="3134162" progId="PBrush">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noGrp="1" noChangeArrowheads="1"/>
          </p:cNvSpPr>
          <p:nvPr>
            <p:ph type="title" idx="4294967295"/>
          </p:nvPr>
        </p:nvSpPr>
        <p:spPr>
          <a:xfrm>
            <a:off x="0" y="361950"/>
            <a:ext cx="8528050" cy="679450"/>
          </a:xfrm>
          <a:solidFill>
            <a:schemeClr val="accent3"/>
          </a:solidFill>
        </p:spPr>
        <p:txBody>
          <a:bodyPr anchor="ctr">
            <a:normAutofit fontScale="90000"/>
          </a:bodyPr>
          <a:lstStyle/>
          <a:p>
            <a:pPr eaLnBrk="1" hangingPunct="1">
              <a:defRPr/>
            </a:pPr>
            <a:r>
              <a:rPr lang="ru-RU" altLang="ru-RU" sz="4000" smtClean="0"/>
              <a:t>Инициативность</a:t>
            </a:r>
          </a:p>
        </p:txBody>
      </p:sp>
      <p:sp>
        <p:nvSpPr>
          <p:cNvPr id="997379" name="Rectangle 3"/>
          <p:cNvSpPr>
            <a:spLocks noGrp="1" noChangeArrowheads="1"/>
          </p:cNvSpPr>
          <p:nvPr>
            <p:ph type="body" sz="half" idx="4294967295"/>
          </p:nvPr>
        </p:nvSpPr>
        <p:spPr>
          <a:xfrm>
            <a:off x="0" y="1600200"/>
            <a:ext cx="8229600" cy="1550988"/>
          </a:xfrm>
          <a:solidFill>
            <a:schemeClr val="accent3"/>
          </a:solidFill>
        </p:spPr>
        <p:txBody>
          <a:bodyPr>
            <a:normAutofit/>
          </a:bodyPr>
          <a:lstStyle/>
          <a:p>
            <a:pPr eaLnBrk="1" hangingPunct="1">
              <a:lnSpc>
                <a:spcPct val="80000"/>
              </a:lnSpc>
              <a:defRPr/>
            </a:pPr>
            <a:r>
              <a:rPr lang="ru-RU" altLang="ru-RU" sz="3200" b="1" smtClean="0"/>
              <a:t>готовность к активным действиям и </a:t>
            </a:r>
          </a:p>
          <a:p>
            <a:pPr eaLnBrk="1" hangingPunct="1">
              <a:lnSpc>
                <a:spcPct val="80000"/>
              </a:lnSpc>
              <a:defRPr/>
            </a:pPr>
            <a:r>
              <a:rPr lang="ru-RU" altLang="ru-RU" sz="3200" b="1" smtClean="0"/>
              <a:t>умение не упускать возможности</a:t>
            </a:r>
          </a:p>
        </p:txBody>
      </p:sp>
      <p:graphicFrame>
        <p:nvGraphicFramePr>
          <p:cNvPr id="61444" name="Object 4"/>
          <p:cNvGraphicFramePr>
            <a:graphicFrameLocks noChangeAspect="1"/>
          </p:cNvGraphicFramePr>
          <p:nvPr>
            <p:ph sz="half" idx="4294967295"/>
          </p:nvPr>
        </p:nvGraphicFramePr>
        <p:xfrm>
          <a:off x="0" y="3716338"/>
          <a:ext cx="3810000" cy="2665412"/>
        </p:xfrm>
        <a:graphic>
          <a:graphicData uri="http://schemas.openxmlformats.org/presentationml/2006/ole">
            <p:oleObj spid="_x0000_s61444" name="Точечный рисунок" r:id="rId3" imgW="3809524" imgH="2542857" progId="PBrush">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Заголовок 1"/>
          <p:cNvSpPr>
            <a:spLocks noGrp="1"/>
          </p:cNvSpPr>
          <p:nvPr>
            <p:ph type="title" idx="4294967295"/>
          </p:nvPr>
        </p:nvSpPr>
        <p:spPr>
          <a:xfrm>
            <a:off x="0" y="360363"/>
            <a:ext cx="8528050" cy="549275"/>
          </a:xfrm>
        </p:spPr>
        <p:txBody>
          <a:bodyPr anchor="ctr">
            <a:normAutofit fontScale="90000"/>
          </a:bodyPr>
          <a:lstStyle/>
          <a:p>
            <a:pPr eaLnBrk="1" hangingPunct="1"/>
            <a:r>
              <a:rPr lang="ru-RU" altLang="ru-RU" sz="4000" smtClean="0"/>
              <a:t>Инициативность</a:t>
            </a:r>
          </a:p>
        </p:txBody>
      </p:sp>
      <p:sp>
        <p:nvSpPr>
          <p:cNvPr id="62467" name="Содержимое 2"/>
          <p:cNvSpPr>
            <a:spLocks noGrp="1"/>
          </p:cNvSpPr>
          <p:nvPr>
            <p:ph idx="4294967295"/>
          </p:nvPr>
        </p:nvSpPr>
        <p:spPr>
          <a:xfrm>
            <a:off x="0" y="1412875"/>
            <a:ext cx="8229600" cy="5788025"/>
          </a:xfrm>
        </p:spPr>
        <p:txBody>
          <a:bodyPr/>
          <a:lstStyle/>
          <a:p>
            <a:pPr algn="ctr" eaLnBrk="1" hangingPunct="1">
              <a:buFont typeface="Wingdings" pitchFamily="2" charset="2"/>
              <a:buNone/>
            </a:pPr>
            <a:r>
              <a:rPr lang="ru-RU" altLang="ru-RU" b="1" smtClean="0"/>
              <a:t>Выбор важного аспекта в жизни</a:t>
            </a:r>
            <a:r>
              <a:rPr lang="en-US" altLang="ru-RU" b="1" smtClean="0"/>
              <a:t>/</a:t>
            </a:r>
            <a:r>
              <a:rPr lang="ru-RU" altLang="ru-RU" b="1" smtClean="0"/>
              <a:t>ценность</a:t>
            </a:r>
          </a:p>
          <a:p>
            <a:pPr algn="ctr" eaLnBrk="1" hangingPunct="1">
              <a:buFont typeface="Wingdings" pitchFamily="2" charset="2"/>
              <a:buNone/>
            </a:pPr>
            <a:endParaRPr lang="ru-RU" altLang="ru-RU" b="1" smtClean="0"/>
          </a:p>
          <a:p>
            <a:pPr algn="ctr" eaLnBrk="1" hangingPunct="1">
              <a:buFont typeface="Wingdings" pitchFamily="2" charset="2"/>
              <a:buNone/>
            </a:pPr>
            <a:endParaRPr lang="ru-RU" altLang="ru-RU" b="1" smtClean="0"/>
          </a:p>
          <a:p>
            <a:pPr algn="ctr" eaLnBrk="1" hangingPunct="1">
              <a:buFont typeface="Wingdings" pitchFamily="2" charset="2"/>
              <a:buNone/>
            </a:pPr>
            <a:r>
              <a:rPr lang="ru-RU" altLang="ru-RU" b="1" smtClean="0"/>
              <a:t>Потребности</a:t>
            </a:r>
          </a:p>
          <a:p>
            <a:pPr algn="ctr" eaLnBrk="1" hangingPunct="1">
              <a:buFont typeface="Wingdings" pitchFamily="2" charset="2"/>
              <a:buNone/>
            </a:pPr>
            <a:endParaRPr lang="ru-RU" altLang="ru-RU" b="1" smtClean="0"/>
          </a:p>
          <a:p>
            <a:pPr algn="ctr" eaLnBrk="1" hangingPunct="1">
              <a:buFont typeface="Wingdings" pitchFamily="2" charset="2"/>
              <a:buNone/>
            </a:pPr>
            <a:endParaRPr lang="ru-RU" altLang="ru-RU" b="1" smtClean="0"/>
          </a:p>
          <a:p>
            <a:pPr algn="ctr" eaLnBrk="1" hangingPunct="1">
              <a:buFont typeface="Wingdings" pitchFamily="2" charset="2"/>
              <a:buNone/>
            </a:pPr>
            <a:r>
              <a:rPr lang="ru-RU" altLang="ru-RU" b="1" smtClean="0"/>
              <a:t>Желания</a:t>
            </a:r>
            <a:r>
              <a:rPr lang="en-US" altLang="ru-RU" b="1" smtClean="0"/>
              <a:t>/</a:t>
            </a:r>
            <a:r>
              <a:rPr lang="ru-RU" altLang="ru-RU" b="1" smtClean="0"/>
              <a:t>инициатива</a:t>
            </a:r>
            <a:r>
              <a:rPr lang="en-US" altLang="ru-RU" b="1" smtClean="0"/>
              <a:t>/</a:t>
            </a:r>
            <a:r>
              <a:rPr lang="ru-RU" altLang="ru-RU" b="1" smtClean="0"/>
              <a:t>воля</a:t>
            </a:r>
          </a:p>
        </p:txBody>
      </p:sp>
      <p:sp>
        <p:nvSpPr>
          <p:cNvPr id="11" name="Стрелка вниз 10"/>
          <p:cNvSpPr/>
          <p:nvPr/>
        </p:nvSpPr>
        <p:spPr>
          <a:xfrm>
            <a:off x="4284663" y="1989138"/>
            <a:ext cx="484187" cy="9779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ru-RU" sz="1800"/>
          </a:p>
        </p:txBody>
      </p:sp>
      <p:sp>
        <p:nvSpPr>
          <p:cNvPr id="13" name="Стрелка вниз 12"/>
          <p:cNvSpPr/>
          <p:nvPr/>
        </p:nvSpPr>
        <p:spPr>
          <a:xfrm>
            <a:off x="4356100" y="3789363"/>
            <a:ext cx="484188" cy="9779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ru-RU" sz="18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subTitle" idx="1"/>
          </p:nvPr>
        </p:nvSpPr>
        <p:spPr>
          <a:xfrm>
            <a:off x="520700" y="889000"/>
            <a:ext cx="8140700" cy="4622800"/>
          </a:xfrm>
        </p:spPr>
        <p:txBody>
          <a:bodyPr/>
          <a:lstStyle/>
          <a:p>
            <a:pPr eaLnBrk="1" hangingPunct="1"/>
            <a:r>
              <a:rPr lang="ru-RU" altLang="ru-RU" sz="4000" b="1" smtClean="0">
                <a:solidFill>
                  <a:schemeClr val="tx2"/>
                </a:solidFill>
                <a:latin typeface="Arial Black" pitchFamily="34" charset="0"/>
              </a:rPr>
              <a:t>Модуль 4. </a:t>
            </a:r>
          </a:p>
          <a:p>
            <a:pPr eaLnBrk="1" hangingPunct="1"/>
            <a:r>
              <a:rPr lang="ru-RU" altLang="ru-RU" sz="4400" b="1" smtClean="0">
                <a:solidFill>
                  <a:schemeClr val="tx2"/>
                </a:solidFill>
                <a:latin typeface="Arial Black" pitchFamily="34" charset="0"/>
              </a:rPr>
              <a:t>Социальная чуткость.</a:t>
            </a:r>
          </a:p>
          <a:p>
            <a:pPr eaLnBrk="1" hangingPunct="1"/>
            <a:r>
              <a:rPr lang="ru-RU" altLang="ru-RU" sz="4400" b="1" smtClean="0">
                <a:solidFill>
                  <a:schemeClr val="tx2"/>
                </a:solidFill>
                <a:latin typeface="Arial Black" pitchFamily="34" charset="0"/>
              </a:rPr>
              <a:t> </a:t>
            </a:r>
          </a:p>
          <a:p>
            <a:pPr eaLnBrk="1" hangingPunct="1"/>
            <a:r>
              <a:rPr lang="ru-RU" altLang="ru-RU" sz="4400" b="1" smtClean="0">
                <a:solidFill>
                  <a:schemeClr val="tx2"/>
                </a:solidFill>
                <a:latin typeface="Arial Black" pitchFamily="34" charset="0"/>
              </a:rPr>
              <a:t>Способность понять партнера и ситуацию</a:t>
            </a:r>
          </a:p>
          <a:p>
            <a:pPr eaLnBrk="1" hangingPunct="1"/>
            <a:endParaRPr lang="ru-RU" altLang="ru-RU" sz="4400" smtClean="0">
              <a:solidFill>
                <a:schemeClr val="tx2"/>
              </a:solidFill>
              <a:latin typeface="Arial Black"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0" y="481013"/>
            <a:ext cx="8528050" cy="536575"/>
          </a:xfrm>
          <a:solidFill>
            <a:schemeClr val="bg2"/>
          </a:solidFill>
        </p:spPr>
        <p:txBody>
          <a:bodyPr anchor="ctr">
            <a:normAutofit fontScale="90000"/>
          </a:bodyPr>
          <a:lstStyle/>
          <a:p>
            <a:pPr eaLnBrk="1" hangingPunct="1"/>
            <a:r>
              <a:rPr lang="ru-RU" altLang="ru-RU" sz="4000" smtClean="0"/>
              <a:t>Социальная чуткость</a:t>
            </a:r>
          </a:p>
        </p:txBody>
      </p:sp>
      <p:sp>
        <p:nvSpPr>
          <p:cNvPr id="65539" name="Rectangle 3"/>
          <p:cNvSpPr>
            <a:spLocks noGrp="1" noChangeArrowheads="1"/>
          </p:cNvSpPr>
          <p:nvPr>
            <p:ph type="body" idx="4294967295"/>
          </p:nvPr>
        </p:nvSpPr>
        <p:spPr>
          <a:xfrm>
            <a:off x="0" y="1943100"/>
            <a:ext cx="8229600" cy="2928938"/>
          </a:xfrm>
          <a:solidFill>
            <a:schemeClr val="bg2"/>
          </a:solidFill>
        </p:spPr>
        <p:txBody>
          <a:bodyPr/>
          <a:lstStyle/>
          <a:p>
            <a:pPr eaLnBrk="1" hangingPunct="1">
              <a:lnSpc>
                <a:spcPct val="90000"/>
              </a:lnSpc>
            </a:pPr>
            <a:r>
              <a:rPr lang="ru-RU" altLang="ru-RU" b="1" smtClean="0"/>
              <a:t>Сопереживание</a:t>
            </a:r>
          </a:p>
          <a:p>
            <a:pPr eaLnBrk="1" hangingPunct="1">
              <a:lnSpc>
                <a:spcPct val="90000"/>
              </a:lnSpc>
            </a:pPr>
            <a:endParaRPr lang="ru-RU" altLang="ru-RU" b="1" smtClean="0"/>
          </a:p>
          <a:p>
            <a:pPr eaLnBrk="1" hangingPunct="1">
              <a:lnSpc>
                <a:spcPct val="90000"/>
              </a:lnSpc>
            </a:pPr>
            <a:r>
              <a:rPr lang="ru-RU" altLang="ru-RU" b="1" smtClean="0"/>
              <a:t>Деловая осведомленность</a:t>
            </a:r>
          </a:p>
          <a:p>
            <a:pPr eaLnBrk="1" hangingPunct="1">
              <a:lnSpc>
                <a:spcPct val="90000"/>
              </a:lnSpc>
            </a:pPr>
            <a:endParaRPr lang="ru-RU" altLang="ru-RU" b="1" smtClean="0"/>
          </a:p>
          <a:p>
            <a:pPr eaLnBrk="1" hangingPunct="1">
              <a:lnSpc>
                <a:spcPct val="90000"/>
              </a:lnSpc>
            </a:pPr>
            <a:r>
              <a:rPr lang="ru-RU" altLang="ru-RU" b="1" smtClean="0"/>
              <a:t>Предупредительность</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402" name="Rectangle 2"/>
          <p:cNvSpPr>
            <a:spLocks noGrp="1" noChangeArrowheads="1"/>
          </p:cNvSpPr>
          <p:nvPr>
            <p:ph type="title" idx="4294967295"/>
          </p:nvPr>
        </p:nvSpPr>
        <p:spPr>
          <a:xfrm>
            <a:off x="0" y="481013"/>
            <a:ext cx="8528050" cy="536575"/>
          </a:xfrm>
          <a:solidFill>
            <a:schemeClr val="accent3"/>
          </a:solidFill>
        </p:spPr>
        <p:txBody>
          <a:bodyPr anchor="ctr">
            <a:normAutofit fontScale="90000"/>
          </a:bodyPr>
          <a:lstStyle/>
          <a:p>
            <a:pPr eaLnBrk="1" hangingPunct="1">
              <a:defRPr/>
            </a:pPr>
            <a:r>
              <a:rPr lang="ru-RU" altLang="ru-RU" sz="4000" smtClean="0"/>
              <a:t>Сопереживание - это</a:t>
            </a:r>
          </a:p>
        </p:txBody>
      </p:sp>
      <p:sp>
        <p:nvSpPr>
          <p:cNvPr id="998403" name="Rectangle 3"/>
          <p:cNvSpPr>
            <a:spLocks noGrp="1" noChangeArrowheads="1"/>
          </p:cNvSpPr>
          <p:nvPr>
            <p:ph type="body" idx="4294967295"/>
          </p:nvPr>
        </p:nvSpPr>
        <p:spPr>
          <a:xfrm>
            <a:off x="0" y="1689100"/>
            <a:ext cx="8229600" cy="2057400"/>
          </a:xfrm>
          <a:solidFill>
            <a:schemeClr val="accent3"/>
          </a:solidFill>
        </p:spPr>
        <p:txBody>
          <a:bodyPr>
            <a:normAutofit/>
          </a:bodyPr>
          <a:lstStyle/>
          <a:p>
            <a:pPr eaLnBrk="1" hangingPunct="1">
              <a:lnSpc>
                <a:spcPct val="90000"/>
              </a:lnSpc>
              <a:defRPr/>
            </a:pPr>
            <a:r>
              <a:rPr lang="ru-RU" altLang="ru-RU" b="1" smtClean="0"/>
              <a:t>умение прислушиваться к чувствам других людей, </a:t>
            </a:r>
          </a:p>
          <a:p>
            <a:pPr eaLnBrk="1" hangingPunct="1">
              <a:lnSpc>
                <a:spcPct val="90000"/>
              </a:lnSpc>
              <a:defRPr/>
            </a:pPr>
            <a:r>
              <a:rPr lang="ru-RU" altLang="ru-RU" b="1" smtClean="0"/>
              <a:t>понимание их позиции и </a:t>
            </a:r>
          </a:p>
          <a:p>
            <a:pPr eaLnBrk="1" hangingPunct="1">
              <a:lnSpc>
                <a:spcPct val="90000"/>
              </a:lnSpc>
              <a:defRPr/>
            </a:pPr>
            <a:r>
              <a:rPr lang="ru-RU" altLang="ru-RU" b="1" smtClean="0"/>
              <a:t>проявление участия к их проблемам</a:t>
            </a:r>
          </a:p>
        </p:txBody>
      </p:sp>
      <p:pic>
        <p:nvPicPr>
          <p:cNvPr id="66564" name="Picture 4" descr="partners2"/>
          <p:cNvPicPr>
            <a:picLocks noChangeAspect="1" noChangeArrowheads="1"/>
          </p:cNvPicPr>
          <p:nvPr/>
        </p:nvPicPr>
        <p:blipFill>
          <a:blip r:embed="rId3" cstate="print"/>
          <a:srcRect/>
          <a:stretch>
            <a:fillRect/>
          </a:stretch>
        </p:blipFill>
        <p:spPr bwMode="auto">
          <a:xfrm>
            <a:off x="3179763" y="3860800"/>
            <a:ext cx="3032125" cy="273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426" name="Rectangle 2"/>
          <p:cNvSpPr>
            <a:spLocks noGrp="1" noChangeArrowheads="1"/>
          </p:cNvSpPr>
          <p:nvPr>
            <p:ph type="title" idx="4294967295"/>
          </p:nvPr>
        </p:nvSpPr>
        <p:spPr>
          <a:xfrm>
            <a:off x="0" y="361950"/>
            <a:ext cx="8528050" cy="679450"/>
          </a:xfrm>
          <a:solidFill>
            <a:schemeClr val="accent3"/>
          </a:solidFill>
        </p:spPr>
        <p:txBody>
          <a:bodyPr anchor="ctr">
            <a:noAutofit/>
          </a:bodyPr>
          <a:lstStyle/>
          <a:p>
            <a:pPr eaLnBrk="1" hangingPunct="1">
              <a:defRPr/>
            </a:pPr>
            <a:r>
              <a:rPr lang="ru-RU" altLang="ru-RU" smtClean="0"/>
              <a:t>Деловая осведомленность - это</a:t>
            </a:r>
          </a:p>
        </p:txBody>
      </p:sp>
      <p:sp>
        <p:nvSpPr>
          <p:cNvPr id="999427" name="Rectangle 3"/>
          <p:cNvSpPr>
            <a:spLocks noGrp="1" noChangeArrowheads="1"/>
          </p:cNvSpPr>
          <p:nvPr>
            <p:ph type="body" sz="half" idx="4294967295"/>
          </p:nvPr>
        </p:nvSpPr>
        <p:spPr>
          <a:xfrm>
            <a:off x="0" y="1600200"/>
            <a:ext cx="8018463" cy="2117725"/>
          </a:xfrm>
          <a:solidFill>
            <a:schemeClr val="accent3"/>
          </a:solidFill>
        </p:spPr>
        <p:txBody>
          <a:bodyPr>
            <a:normAutofit/>
          </a:bodyPr>
          <a:lstStyle/>
          <a:p>
            <a:pPr eaLnBrk="1" hangingPunct="1">
              <a:lnSpc>
                <a:spcPct val="90000"/>
              </a:lnSpc>
              <a:defRPr/>
            </a:pPr>
            <a:r>
              <a:rPr lang="ru-RU" altLang="ru-RU" b="1" smtClean="0"/>
              <a:t>понимание текущих событий, </a:t>
            </a:r>
          </a:p>
          <a:p>
            <a:pPr eaLnBrk="1" hangingPunct="1">
              <a:lnSpc>
                <a:spcPct val="90000"/>
              </a:lnSpc>
              <a:defRPr/>
            </a:pPr>
            <a:r>
              <a:rPr lang="ru-RU" altLang="ru-RU" b="1" smtClean="0"/>
              <a:t>понимание иерархии ответственности и </a:t>
            </a:r>
          </a:p>
          <a:p>
            <a:pPr eaLnBrk="1" hangingPunct="1">
              <a:lnSpc>
                <a:spcPct val="90000"/>
              </a:lnSpc>
              <a:defRPr/>
            </a:pPr>
            <a:r>
              <a:rPr lang="ru-RU" altLang="ru-RU" b="1" smtClean="0"/>
              <a:t>понимание политики компании</a:t>
            </a:r>
          </a:p>
        </p:txBody>
      </p:sp>
      <p:graphicFrame>
        <p:nvGraphicFramePr>
          <p:cNvPr id="67588" name="Object 4"/>
          <p:cNvGraphicFramePr>
            <a:graphicFrameLocks noChangeAspect="1"/>
          </p:cNvGraphicFramePr>
          <p:nvPr>
            <p:ph sz="half" idx="4294967295"/>
          </p:nvPr>
        </p:nvGraphicFramePr>
        <p:xfrm>
          <a:off x="0" y="4437063"/>
          <a:ext cx="3263900" cy="1871662"/>
        </p:xfrm>
        <a:graphic>
          <a:graphicData uri="http://schemas.openxmlformats.org/presentationml/2006/ole">
            <p:oleObj spid="_x0000_s67588" name="Точечный рисунок" r:id="rId4" imgW="1619476" imgH="1076475" progId="PBrush">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r>
              <a:rPr lang="ru-RU" altLang="ru-RU" smtClean="0">
                <a:solidFill>
                  <a:srgbClr val="FF0000"/>
                </a:solidFill>
              </a:rPr>
              <a:t>Эмоциональное Лидерство</a:t>
            </a:r>
          </a:p>
        </p:txBody>
      </p:sp>
      <p:sp>
        <p:nvSpPr>
          <p:cNvPr id="13315" name="Rectangle 5"/>
          <p:cNvSpPr>
            <a:spLocks noGrp="1" noChangeArrowheads="1"/>
          </p:cNvSpPr>
          <p:nvPr>
            <p:ph sz="half" idx="1"/>
          </p:nvPr>
        </p:nvSpPr>
        <p:spPr>
          <a:xfrm>
            <a:off x="457200" y="1600200"/>
            <a:ext cx="4038600" cy="4851400"/>
          </a:xfrm>
        </p:spPr>
        <p:txBody>
          <a:bodyPr/>
          <a:lstStyle/>
          <a:p>
            <a:pPr eaLnBrk="1" hangingPunct="1">
              <a:lnSpc>
                <a:spcPct val="90000"/>
              </a:lnSpc>
            </a:pPr>
            <a:r>
              <a:rPr lang="ru-RU" altLang="ru-RU" sz="1800" b="1" smtClean="0">
                <a:solidFill>
                  <a:srgbClr val="FF0000"/>
                </a:solidFill>
              </a:rPr>
              <a:t>Способность лидера «зажигать»</a:t>
            </a:r>
            <a:r>
              <a:rPr lang="ru-RU" altLang="ru-RU" sz="1800" b="1" smtClean="0">
                <a:solidFill>
                  <a:schemeClr val="tx2"/>
                </a:solidFill>
              </a:rPr>
              <a:t> людей и вызывать в них готовность к действию</a:t>
            </a:r>
          </a:p>
          <a:p>
            <a:pPr eaLnBrk="1" hangingPunct="1">
              <a:lnSpc>
                <a:spcPct val="90000"/>
              </a:lnSpc>
            </a:pPr>
            <a:endParaRPr lang="ru-RU" altLang="ru-RU" sz="1800" smtClean="0"/>
          </a:p>
          <a:p>
            <a:pPr eaLnBrk="1" hangingPunct="1">
              <a:lnSpc>
                <a:spcPct val="90000"/>
              </a:lnSpc>
            </a:pPr>
            <a:r>
              <a:rPr lang="ru-RU" altLang="ru-RU" sz="1800" b="1" smtClean="0">
                <a:solidFill>
                  <a:srgbClr val="FF0000"/>
                </a:solidFill>
              </a:rPr>
              <a:t>Эмоциональное лидерство</a:t>
            </a:r>
            <a:r>
              <a:rPr lang="ru-RU" altLang="ru-RU" sz="1800" smtClean="0"/>
              <a:t> – это управление людьми на основе Эмоционального Интеллекта (</a:t>
            </a:r>
            <a:r>
              <a:rPr lang="en-US" altLang="ru-RU" sz="1800" smtClean="0"/>
              <a:t>EQ)</a:t>
            </a:r>
            <a:endParaRPr lang="ru-RU" altLang="ru-RU" sz="1800" smtClean="0"/>
          </a:p>
          <a:p>
            <a:pPr eaLnBrk="1" hangingPunct="1">
              <a:lnSpc>
                <a:spcPct val="90000"/>
              </a:lnSpc>
              <a:buFont typeface="Wingdings" pitchFamily="2" charset="2"/>
              <a:buNone/>
            </a:pPr>
            <a:endParaRPr lang="ru-RU" altLang="ru-RU" sz="1800" smtClean="0"/>
          </a:p>
          <a:p>
            <a:pPr eaLnBrk="1" hangingPunct="1">
              <a:lnSpc>
                <a:spcPct val="90000"/>
              </a:lnSpc>
            </a:pPr>
            <a:r>
              <a:rPr lang="ru-RU" altLang="ru-RU" sz="1800" b="1" smtClean="0">
                <a:solidFill>
                  <a:srgbClr val="FF0000"/>
                </a:solidFill>
              </a:rPr>
              <a:t>«Эмоциональное лидерство</a:t>
            </a:r>
            <a:r>
              <a:rPr lang="ru-RU" altLang="ru-RU" sz="1800" b="1" smtClean="0">
                <a:solidFill>
                  <a:schemeClr val="tx2"/>
                </a:solidFill>
              </a:rPr>
              <a:t> проявляется в умении управлять собой и отношениями с другими людьми избирая верный путь сотрудничества»</a:t>
            </a:r>
          </a:p>
          <a:p>
            <a:pPr eaLnBrk="1" hangingPunct="1">
              <a:lnSpc>
                <a:spcPct val="90000"/>
              </a:lnSpc>
              <a:buFont typeface="Wingdings" pitchFamily="2" charset="2"/>
              <a:buNone/>
            </a:pPr>
            <a:r>
              <a:rPr lang="ru-RU" altLang="ru-RU" sz="1800" b="1" smtClean="0">
                <a:solidFill>
                  <a:schemeClr val="tx2"/>
                </a:solidFill>
              </a:rPr>
              <a:t>     </a:t>
            </a:r>
            <a:r>
              <a:rPr lang="ru-RU" altLang="ru-RU" sz="1600" i="1" smtClean="0">
                <a:solidFill>
                  <a:schemeClr val="tx2"/>
                </a:solidFill>
              </a:rPr>
              <a:t>Х.Лейси. Как разрешить конфликт на рабочем месте. М.: </a:t>
            </a:r>
            <a:r>
              <a:rPr lang="en-US" altLang="ru-RU" sz="1600" i="1" smtClean="0">
                <a:solidFill>
                  <a:schemeClr val="tx2"/>
                </a:solidFill>
              </a:rPr>
              <a:t>Hippo</a:t>
            </a:r>
            <a:r>
              <a:rPr lang="ru-RU" altLang="ru-RU" sz="1600" i="1" smtClean="0">
                <a:solidFill>
                  <a:schemeClr val="tx2"/>
                </a:solidFill>
              </a:rPr>
              <a:t>, 2004</a:t>
            </a:r>
            <a:endParaRPr lang="ru-RU" altLang="ru-RU" sz="1600" i="1" smtClean="0"/>
          </a:p>
          <a:p>
            <a:pPr eaLnBrk="1" hangingPunct="1">
              <a:lnSpc>
                <a:spcPct val="90000"/>
              </a:lnSpc>
              <a:buFont typeface="Wingdings" pitchFamily="2" charset="2"/>
              <a:buNone/>
            </a:pPr>
            <a:endParaRPr lang="ru-RU" altLang="ru-RU" sz="1800" i="1" smtClean="0"/>
          </a:p>
          <a:p>
            <a:pPr eaLnBrk="1" hangingPunct="1">
              <a:lnSpc>
                <a:spcPct val="90000"/>
              </a:lnSpc>
            </a:pPr>
            <a:endParaRPr lang="ru-RU" altLang="ru-RU" sz="1800" smtClean="0"/>
          </a:p>
        </p:txBody>
      </p:sp>
      <p:pic>
        <p:nvPicPr>
          <p:cNvPr id="13316" name="Picture 7" descr="MPj04317390000[1]"/>
          <p:cNvPicPr>
            <a:picLocks noGrp="1" noChangeAspect="1" noChangeArrowheads="1"/>
          </p:cNvPicPr>
          <p:nvPr>
            <p:ph sz="half" idx="2"/>
          </p:nvPr>
        </p:nvPicPr>
        <p:blipFill>
          <a:blip r:embed="rId3" cstate="print"/>
          <a:stretch>
            <a:fillRect/>
          </a:stretch>
        </p:blipFill>
        <p:spPr>
          <a:xfrm>
            <a:off x="4648200" y="1843881"/>
            <a:ext cx="4038600" cy="4038600"/>
          </a:xfr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450" name="Rectangle 2"/>
          <p:cNvSpPr>
            <a:spLocks noGrp="1" noChangeArrowheads="1"/>
          </p:cNvSpPr>
          <p:nvPr>
            <p:ph type="title" idx="4294967295"/>
          </p:nvPr>
        </p:nvSpPr>
        <p:spPr>
          <a:xfrm>
            <a:off x="0" y="361950"/>
            <a:ext cx="8528050" cy="679450"/>
          </a:xfrm>
          <a:solidFill>
            <a:schemeClr val="accent3"/>
          </a:solidFill>
        </p:spPr>
        <p:txBody>
          <a:bodyPr anchor="ctr">
            <a:normAutofit fontScale="90000"/>
          </a:bodyPr>
          <a:lstStyle/>
          <a:p>
            <a:pPr eaLnBrk="1" hangingPunct="1">
              <a:defRPr/>
            </a:pPr>
            <a:r>
              <a:rPr lang="ru-RU" altLang="ru-RU" smtClean="0"/>
              <a:t>Предупредительность - это</a:t>
            </a:r>
          </a:p>
        </p:txBody>
      </p:sp>
      <p:sp>
        <p:nvSpPr>
          <p:cNvPr id="1000451" name="Rectangle 3"/>
          <p:cNvSpPr>
            <a:spLocks noGrp="1" noChangeArrowheads="1"/>
          </p:cNvSpPr>
          <p:nvPr>
            <p:ph type="body" sz="half" idx="4294967295"/>
          </p:nvPr>
        </p:nvSpPr>
        <p:spPr>
          <a:xfrm>
            <a:off x="0" y="1600200"/>
            <a:ext cx="7902575" cy="1519238"/>
          </a:xfrm>
          <a:solidFill>
            <a:schemeClr val="accent3"/>
          </a:solidFill>
        </p:spPr>
        <p:txBody>
          <a:bodyPr>
            <a:normAutofit/>
          </a:bodyPr>
          <a:lstStyle/>
          <a:p>
            <a:pPr eaLnBrk="1" hangingPunct="1">
              <a:lnSpc>
                <a:spcPct val="90000"/>
              </a:lnSpc>
              <a:defRPr/>
            </a:pPr>
            <a:r>
              <a:rPr lang="ru-RU" altLang="ru-RU" b="1" smtClean="0"/>
              <a:t>способность признавать потребности подчиненных и клиентов и</a:t>
            </a:r>
          </a:p>
          <a:p>
            <a:pPr eaLnBrk="1" hangingPunct="1">
              <a:lnSpc>
                <a:spcPct val="90000"/>
              </a:lnSpc>
              <a:defRPr/>
            </a:pPr>
            <a:r>
              <a:rPr lang="ru-RU" altLang="ru-RU" b="1" smtClean="0"/>
              <a:t>удовлетворять их</a:t>
            </a:r>
          </a:p>
        </p:txBody>
      </p:sp>
      <p:graphicFrame>
        <p:nvGraphicFramePr>
          <p:cNvPr id="68612" name="Object 4"/>
          <p:cNvGraphicFramePr>
            <a:graphicFrameLocks noChangeAspect="1"/>
          </p:cNvGraphicFramePr>
          <p:nvPr>
            <p:ph sz="half" idx="4294967295"/>
          </p:nvPr>
        </p:nvGraphicFramePr>
        <p:xfrm>
          <a:off x="0" y="3716338"/>
          <a:ext cx="3440113" cy="2449512"/>
        </p:xfrm>
        <a:graphic>
          <a:graphicData uri="http://schemas.openxmlformats.org/presentationml/2006/ole">
            <p:oleObj spid="_x0000_s68612" name="Точечный рисунок" r:id="rId4" imgW="1619476" imgH="1076475" progId="PBrush">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subTitle" idx="1"/>
          </p:nvPr>
        </p:nvSpPr>
        <p:spPr>
          <a:xfrm>
            <a:off x="520700" y="647700"/>
            <a:ext cx="8140700" cy="4622800"/>
          </a:xfrm>
        </p:spPr>
        <p:txBody>
          <a:bodyPr/>
          <a:lstStyle/>
          <a:p>
            <a:pPr eaLnBrk="1" hangingPunct="1"/>
            <a:r>
              <a:rPr lang="ru-RU" altLang="ru-RU" sz="4000" b="1" smtClean="0">
                <a:solidFill>
                  <a:schemeClr val="tx2"/>
                </a:solidFill>
                <a:latin typeface="Arial Black" pitchFamily="34" charset="0"/>
              </a:rPr>
              <a:t>Модуль 5. </a:t>
            </a:r>
          </a:p>
          <a:p>
            <a:pPr eaLnBrk="1" hangingPunct="1"/>
            <a:r>
              <a:rPr lang="ru-RU" altLang="ru-RU" sz="4400" b="1" smtClean="0">
                <a:solidFill>
                  <a:schemeClr val="tx2"/>
                </a:solidFill>
                <a:latin typeface="Arial Black" pitchFamily="34" charset="0"/>
              </a:rPr>
              <a:t>Управление отношениями. </a:t>
            </a:r>
          </a:p>
          <a:p>
            <a:pPr eaLnBrk="1" hangingPunct="1"/>
            <a:endParaRPr lang="ru-RU" altLang="ru-RU" sz="4400" b="1" smtClean="0">
              <a:solidFill>
                <a:schemeClr val="tx2"/>
              </a:solidFill>
              <a:latin typeface="Arial Black" pitchFamily="34" charset="0"/>
            </a:endParaRPr>
          </a:p>
          <a:p>
            <a:pPr eaLnBrk="1" hangingPunct="1"/>
            <a:r>
              <a:rPr lang="ru-RU" altLang="ru-RU" sz="4400" b="1" smtClean="0">
                <a:solidFill>
                  <a:schemeClr val="tx2"/>
                </a:solidFill>
                <a:latin typeface="Arial Black" pitchFamily="34" charset="0"/>
              </a:rPr>
              <a:t>Эмоциональное Лидерство в действии </a:t>
            </a:r>
          </a:p>
          <a:p>
            <a:pPr eaLnBrk="1" hangingPunct="1"/>
            <a:endParaRPr lang="ru-RU" altLang="ru-RU" sz="4400" smtClean="0">
              <a:solidFill>
                <a:schemeClr val="tx2"/>
              </a:solidFill>
              <a:latin typeface="Arial Black"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1474" name="Rectangle 2"/>
          <p:cNvSpPr>
            <a:spLocks noGrp="1" noChangeArrowheads="1"/>
          </p:cNvSpPr>
          <p:nvPr>
            <p:ph type="title" idx="4294967295"/>
          </p:nvPr>
        </p:nvSpPr>
        <p:spPr>
          <a:xfrm>
            <a:off x="0" y="361950"/>
            <a:ext cx="8528050" cy="679450"/>
          </a:xfrm>
          <a:solidFill>
            <a:schemeClr val="accent3"/>
          </a:solidFill>
        </p:spPr>
        <p:txBody>
          <a:bodyPr anchor="ctr">
            <a:normAutofit fontScale="90000"/>
          </a:bodyPr>
          <a:lstStyle/>
          <a:p>
            <a:pPr eaLnBrk="1" hangingPunct="1">
              <a:defRPr/>
            </a:pPr>
            <a:r>
              <a:rPr lang="ru-RU" altLang="ru-RU" smtClean="0"/>
              <a:t>Воодушевление - это</a:t>
            </a:r>
          </a:p>
        </p:txBody>
      </p:sp>
      <p:sp>
        <p:nvSpPr>
          <p:cNvPr id="1001475" name="Rectangle 3"/>
          <p:cNvSpPr>
            <a:spLocks noGrp="1" noChangeArrowheads="1"/>
          </p:cNvSpPr>
          <p:nvPr>
            <p:ph type="body" sz="half" idx="4294967295"/>
          </p:nvPr>
        </p:nvSpPr>
        <p:spPr>
          <a:xfrm>
            <a:off x="0" y="1600200"/>
            <a:ext cx="7758113" cy="1593850"/>
          </a:xfrm>
          <a:solidFill>
            <a:schemeClr val="accent3"/>
          </a:solidFill>
        </p:spPr>
        <p:txBody>
          <a:bodyPr>
            <a:normAutofit/>
          </a:bodyPr>
          <a:lstStyle/>
          <a:p>
            <a:pPr eaLnBrk="1" hangingPunct="1">
              <a:spcBef>
                <a:spcPct val="0"/>
              </a:spcBef>
              <a:spcAft>
                <a:spcPct val="50000"/>
              </a:spcAft>
              <a:defRPr/>
            </a:pPr>
            <a:r>
              <a:rPr lang="ru-RU" altLang="ru-RU" b="1" smtClean="0"/>
              <a:t>умение вести за собой, рисуя захватывающую картину будущего</a:t>
            </a:r>
          </a:p>
        </p:txBody>
      </p:sp>
      <p:graphicFrame>
        <p:nvGraphicFramePr>
          <p:cNvPr id="76804" name="Object 4"/>
          <p:cNvGraphicFramePr>
            <a:graphicFrameLocks noChangeAspect="1"/>
          </p:cNvGraphicFramePr>
          <p:nvPr>
            <p:ph sz="half" idx="4294967295"/>
          </p:nvPr>
        </p:nvGraphicFramePr>
        <p:xfrm>
          <a:off x="6091238" y="3644900"/>
          <a:ext cx="3052762" cy="2808288"/>
        </p:xfrm>
        <a:graphic>
          <a:graphicData uri="http://schemas.openxmlformats.org/presentationml/2006/ole">
            <p:oleObj spid="_x0000_s76804" name="Точечный рисунок" r:id="rId3" imgW="1619476" imgH="1619476" progId="PBrush">
              <p:embed/>
            </p:oleObj>
          </a:graphicData>
        </a:graphic>
      </p:graphicFrame>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2498" name="Rectangle 2"/>
          <p:cNvSpPr>
            <a:spLocks noGrp="1" noChangeArrowheads="1"/>
          </p:cNvSpPr>
          <p:nvPr>
            <p:ph type="title" idx="4294967295"/>
          </p:nvPr>
        </p:nvSpPr>
        <p:spPr>
          <a:xfrm>
            <a:off x="185738" y="333375"/>
            <a:ext cx="8958262" cy="1076325"/>
          </a:xfrm>
          <a:solidFill>
            <a:schemeClr val="accent3"/>
          </a:solidFill>
        </p:spPr>
        <p:txBody>
          <a:bodyPr anchor="ctr">
            <a:normAutofit/>
          </a:bodyPr>
          <a:lstStyle/>
          <a:p>
            <a:pPr eaLnBrk="1" hangingPunct="1">
              <a:defRPr/>
            </a:pPr>
            <a:r>
              <a:rPr lang="ru-RU" altLang="ru-RU" sz="4000" smtClean="0"/>
              <a:t>Влияние - это</a:t>
            </a:r>
          </a:p>
        </p:txBody>
      </p:sp>
      <p:sp>
        <p:nvSpPr>
          <p:cNvPr id="1002499" name="Rectangle 3"/>
          <p:cNvSpPr>
            <a:spLocks noGrp="1" noChangeArrowheads="1"/>
          </p:cNvSpPr>
          <p:nvPr>
            <p:ph type="body" idx="4294967295"/>
          </p:nvPr>
        </p:nvSpPr>
        <p:spPr>
          <a:xfrm>
            <a:off x="0" y="1916113"/>
            <a:ext cx="7772400" cy="1155700"/>
          </a:xfrm>
          <a:solidFill>
            <a:schemeClr val="accent3"/>
          </a:solidFill>
        </p:spPr>
        <p:txBody>
          <a:bodyPr>
            <a:normAutofit/>
          </a:bodyPr>
          <a:lstStyle/>
          <a:p>
            <a:pPr eaLnBrk="1" hangingPunct="1">
              <a:spcBef>
                <a:spcPct val="0"/>
              </a:spcBef>
              <a:spcAft>
                <a:spcPct val="50000"/>
              </a:spcAft>
              <a:defRPr/>
            </a:pPr>
            <a:r>
              <a:rPr lang="ru-RU" altLang="ru-RU" sz="3200" b="1" smtClean="0"/>
              <a:t>способность убеждать</a:t>
            </a:r>
            <a:endParaRPr lang="ru-RU" altLang="ru-RU" sz="3200" b="1" smtClean="0">
              <a:solidFill>
                <a:srgbClr val="009900"/>
              </a:solidFill>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22" name="Rectangle 2"/>
          <p:cNvSpPr>
            <a:spLocks noGrp="1" noChangeArrowheads="1"/>
          </p:cNvSpPr>
          <p:nvPr>
            <p:ph type="title" idx="4294967295"/>
          </p:nvPr>
        </p:nvSpPr>
        <p:spPr>
          <a:xfrm>
            <a:off x="0" y="361950"/>
            <a:ext cx="8528050" cy="679450"/>
          </a:xfrm>
          <a:solidFill>
            <a:schemeClr val="accent3"/>
          </a:solidFill>
        </p:spPr>
        <p:txBody>
          <a:bodyPr anchor="ctr">
            <a:normAutofit/>
          </a:bodyPr>
          <a:lstStyle/>
          <a:p>
            <a:pPr eaLnBrk="1" hangingPunct="1">
              <a:defRPr/>
            </a:pPr>
            <a:r>
              <a:rPr lang="ru-RU" altLang="ru-RU" sz="3200" smtClean="0"/>
              <a:t>Содействие изменениям - это</a:t>
            </a:r>
          </a:p>
        </p:txBody>
      </p:sp>
      <p:sp>
        <p:nvSpPr>
          <p:cNvPr id="1003523" name="Rectangle 3"/>
          <p:cNvSpPr>
            <a:spLocks noGrp="1" noChangeArrowheads="1"/>
          </p:cNvSpPr>
          <p:nvPr>
            <p:ph type="body" sz="half" idx="4294967295"/>
          </p:nvPr>
        </p:nvSpPr>
        <p:spPr>
          <a:xfrm>
            <a:off x="0" y="1600200"/>
            <a:ext cx="7786688" cy="1649413"/>
          </a:xfrm>
          <a:solidFill>
            <a:schemeClr val="accent3"/>
          </a:solidFill>
        </p:spPr>
        <p:txBody>
          <a:bodyPr>
            <a:normAutofit/>
          </a:bodyPr>
          <a:lstStyle/>
          <a:p>
            <a:pPr eaLnBrk="1" hangingPunct="1">
              <a:spcBef>
                <a:spcPct val="0"/>
              </a:spcBef>
              <a:spcAft>
                <a:spcPct val="50000"/>
              </a:spcAft>
              <a:defRPr/>
            </a:pPr>
            <a:r>
              <a:rPr lang="ru-RU" altLang="ru-RU" sz="2400" b="1" smtClean="0"/>
              <a:t>способность инициировать преобразования, </a:t>
            </a:r>
          </a:p>
          <a:p>
            <a:pPr eaLnBrk="1" hangingPunct="1">
              <a:spcBef>
                <a:spcPct val="0"/>
              </a:spcBef>
              <a:spcAft>
                <a:spcPct val="50000"/>
              </a:spcAft>
              <a:defRPr/>
            </a:pPr>
            <a:r>
              <a:rPr lang="ru-RU" altLang="ru-RU" sz="2400" b="1" smtClean="0"/>
              <a:t>совершенствовать методы управления</a:t>
            </a:r>
            <a:endParaRPr lang="ru-RU" altLang="ru-RU" sz="2400" b="1" smtClean="0">
              <a:solidFill>
                <a:srgbClr val="009900"/>
              </a:solidFill>
            </a:endParaRPr>
          </a:p>
        </p:txBody>
      </p:sp>
      <p:graphicFrame>
        <p:nvGraphicFramePr>
          <p:cNvPr id="78852" name="Object 4"/>
          <p:cNvGraphicFramePr>
            <a:graphicFrameLocks noChangeAspect="1"/>
          </p:cNvGraphicFramePr>
          <p:nvPr>
            <p:ph sz="half" idx="4294967295"/>
          </p:nvPr>
        </p:nvGraphicFramePr>
        <p:xfrm>
          <a:off x="5480050" y="3500438"/>
          <a:ext cx="3663950" cy="2749550"/>
        </p:xfrm>
        <a:graphic>
          <a:graphicData uri="http://schemas.openxmlformats.org/presentationml/2006/ole">
            <p:oleObj spid="_x0000_s78852" name="Точечный рисунок" r:id="rId3" imgW="4544059" imgH="3409524" progId="PBrush">
              <p:embed/>
            </p:oleObj>
          </a:graphicData>
        </a:graphic>
      </p:graphicFrame>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normAutofit fontScale="90000"/>
          </a:bodyPr>
          <a:lstStyle/>
          <a:p>
            <a:pPr eaLnBrk="1" hangingPunct="1"/>
            <a:r>
              <a:rPr lang="ru-RU" altLang="ru-RU" smtClean="0"/>
              <a:t>Командная работа и сотрудничество - это</a:t>
            </a:r>
          </a:p>
        </p:txBody>
      </p:sp>
      <p:sp>
        <p:nvSpPr>
          <p:cNvPr id="80899" name="Rectangle 3"/>
          <p:cNvSpPr>
            <a:spLocks noGrp="1" noChangeArrowheads="1"/>
          </p:cNvSpPr>
          <p:nvPr>
            <p:ph type="body" sz="half" idx="1"/>
          </p:nvPr>
        </p:nvSpPr>
        <p:spPr>
          <a:xfrm>
            <a:off x="457200" y="1600200"/>
            <a:ext cx="7786688" cy="1450975"/>
          </a:xfrm>
        </p:spPr>
        <p:txBody>
          <a:bodyPr/>
          <a:lstStyle/>
          <a:p>
            <a:pPr eaLnBrk="1" hangingPunct="1">
              <a:spcBef>
                <a:spcPct val="0"/>
              </a:spcBef>
              <a:spcAft>
                <a:spcPct val="50000"/>
              </a:spcAft>
            </a:pPr>
            <a:r>
              <a:rPr lang="ru-RU" altLang="ru-RU" sz="2400" b="1" smtClean="0"/>
              <a:t>взаимодействие с другими сотрудниками и </a:t>
            </a:r>
          </a:p>
          <a:p>
            <a:pPr eaLnBrk="1" hangingPunct="1">
              <a:spcBef>
                <a:spcPct val="0"/>
              </a:spcBef>
              <a:spcAft>
                <a:spcPct val="50000"/>
              </a:spcAft>
            </a:pPr>
            <a:r>
              <a:rPr lang="ru-RU" altLang="ru-RU" sz="2400" b="1" smtClean="0"/>
              <a:t>создание команды </a:t>
            </a:r>
          </a:p>
        </p:txBody>
      </p:sp>
      <p:graphicFrame>
        <p:nvGraphicFramePr>
          <p:cNvPr id="80900" name="Object 4"/>
          <p:cNvGraphicFramePr>
            <a:graphicFrameLocks noChangeAspect="1"/>
          </p:cNvGraphicFramePr>
          <p:nvPr>
            <p:ph sz="half" idx="2"/>
          </p:nvPr>
        </p:nvGraphicFramePr>
        <p:xfrm>
          <a:off x="2881313" y="3051175"/>
          <a:ext cx="3228975" cy="3400425"/>
        </p:xfrm>
        <a:graphic>
          <a:graphicData uri="http://schemas.openxmlformats.org/presentationml/2006/ole">
            <p:oleObj spid="_x0000_s80900" name="Точечный рисунок" r:id="rId3" imgW="3228571" imgH="3400900" progId="PBrush">
              <p:embed/>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ru-RU" altLang="ru-RU" smtClean="0"/>
              <a:t>Эмоциональный интеллект</a:t>
            </a:r>
          </a:p>
        </p:txBody>
      </p:sp>
      <p:sp>
        <p:nvSpPr>
          <p:cNvPr id="15363" name="Rectangle 6"/>
          <p:cNvSpPr>
            <a:spLocks noGrp="1" noChangeArrowheads="1"/>
          </p:cNvSpPr>
          <p:nvPr>
            <p:ph sz="half" idx="1"/>
          </p:nvPr>
        </p:nvSpPr>
        <p:spPr>
          <a:xfrm>
            <a:off x="4241800" y="1917700"/>
            <a:ext cx="4581525" cy="4530725"/>
          </a:xfrm>
        </p:spPr>
        <p:txBody>
          <a:bodyPr/>
          <a:lstStyle/>
          <a:p>
            <a:pPr eaLnBrk="1" hangingPunct="1">
              <a:lnSpc>
                <a:spcPct val="90000"/>
              </a:lnSpc>
            </a:pPr>
            <a:r>
              <a:rPr lang="ru-RU" altLang="ru-RU" sz="2400" smtClean="0"/>
              <a:t>ХХ век – процветание </a:t>
            </a:r>
            <a:r>
              <a:rPr lang="en-US" altLang="ru-RU" sz="2400" smtClean="0"/>
              <a:t>IQ</a:t>
            </a:r>
            <a:r>
              <a:rPr lang="ru-RU" altLang="ru-RU" sz="2400" smtClean="0"/>
              <a:t>. Результативность</a:t>
            </a:r>
            <a:r>
              <a:rPr lang="en-US" altLang="ru-RU" sz="2400" smtClean="0"/>
              <a:t> (</a:t>
            </a:r>
            <a:r>
              <a:rPr lang="ru-RU" altLang="ru-RU" sz="2400" smtClean="0"/>
              <a:t>капи тализация) – любой ценой</a:t>
            </a:r>
          </a:p>
          <a:p>
            <a:pPr eaLnBrk="1" hangingPunct="1">
              <a:lnSpc>
                <a:spcPct val="90000"/>
              </a:lnSpc>
            </a:pPr>
            <a:r>
              <a:rPr lang="ru-RU" altLang="ru-RU" sz="2400" smtClean="0"/>
              <a:t>1990г. – Даниэл Гоулман «</a:t>
            </a:r>
            <a:r>
              <a:rPr lang="en-US" altLang="ru-RU" sz="2400" smtClean="0"/>
              <a:t>EQ</a:t>
            </a:r>
            <a:r>
              <a:rPr lang="ru-RU" altLang="ru-RU" sz="2400" smtClean="0"/>
              <a:t> – эмоциональный интеллект». Результаты исследований перевернули устоявшиеся представления об эффективности</a:t>
            </a:r>
          </a:p>
          <a:p>
            <a:pPr eaLnBrk="1" hangingPunct="1">
              <a:lnSpc>
                <a:spcPct val="90000"/>
              </a:lnSpc>
            </a:pPr>
            <a:r>
              <a:rPr lang="ru-RU" altLang="ru-RU" sz="2400" smtClean="0"/>
              <a:t>Манфред де Ври «Мистика лидерства» инструменты для саморазвития</a:t>
            </a:r>
          </a:p>
        </p:txBody>
      </p:sp>
      <p:pic>
        <p:nvPicPr>
          <p:cNvPr id="15364" name="Picture 8" descr="Daniel Goleman Working with Emotional Intelligence">
            <a:hlinkClick r:id="rId3" tooltip="Daniel Goleman Working with Emotional Intelligence"/>
          </p:cNvPr>
          <p:cNvPicPr>
            <a:picLocks noChangeAspect="1" noChangeArrowheads="1"/>
          </p:cNvPicPr>
          <p:nvPr/>
        </p:nvPicPr>
        <p:blipFill>
          <a:blip r:embed="rId4" cstate="print"/>
          <a:srcRect/>
          <a:stretch>
            <a:fillRect/>
          </a:stretch>
        </p:blipFill>
        <p:spPr bwMode="auto">
          <a:xfrm>
            <a:off x="457200" y="1358900"/>
            <a:ext cx="1473200" cy="2363788"/>
          </a:xfrm>
          <a:prstGeom prst="rect">
            <a:avLst/>
          </a:prstGeom>
          <a:noFill/>
          <a:ln w="9525">
            <a:noFill/>
            <a:miter lim="800000"/>
            <a:headEnd/>
            <a:tailEnd/>
          </a:ln>
        </p:spPr>
      </p:pic>
      <p:pic>
        <p:nvPicPr>
          <p:cNvPr id="15365" name="Picture 10" descr="1000196178">
            <a:hlinkClick r:id="rId3"/>
          </p:cNvPr>
          <p:cNvPicPr>
            <a:picLocks noChangeAspect="1" noChangeArrowheads="1"/>
          </p:cNvPicPr>
          <p:nvPr/>
        </p:nvPicPr>
        <p:blipFill>
          <a:blip r:embed="rId5" cstate="print"/>
          <a:srcRect/>
          <a:stretch>
            <a:fillRect/>
          </a:stretch>
        </p:blipFill>
        <p:spPr bwMode="auto">
          <a:xfrm>
            <a:off x="1333500" y="2181225"/>
            <a:ext cx="1509713" cy="2035175"/>
          </a:xfrm>
          <a:prstGeom prst="rect">
            <a:avLst/>
          </a:prstGeom>
          <a:noFill/>
          <a:ln w="9525">
            <a:noFill/>
            <a:miter lim="800000"/>
            <a:headEnd/>
            <a:tailEnd/>
          </a:ln>
        </p:spPr>
      </p:pic>
      <p:pic>
        <p:nvPicPr>
          <p:cNvPr id="15366" name="Picture 12" descr="Манфред Кэ де Ври Мистика лидерства. Развитие эмоционального интеллекта The Leadership Mystique: A User's Manual for the Human Enterprise">
            <a:hlinkClick r:id="rId6" tooltip="Манфред Кэ де Ври Мистика лидерства. Развитие эмоционального интеллекта The Leadership Mystique: A User's Manual for the Human Enterprise"/>
          </p:cNvPr>
          <p:cNvPicPr>
            <a:picLocks noChangeAspect="1" noChangeArrowheads="1"/>
          </p:cNvPicPr>
          <p:nvPr/>
        </p:nvPicPr>
        <p:blipFill>
          <a:blip r:embed="rId7" cstate="print"/>
          <a:srcRect/>
          <a:stretch>
            <a:fillRect/>
          </a:stretch>
        </p:blipFill>
        <p:spPr bwMode="auto">
          <a:xfrm>
            <a:off x="2538413" y="3017838"/>
            <a:ext cx="1474787" cy="2138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eaLnBrk="1" hangingPunct="1"/>
            <a:r>
              <a:rPr lang="ru-RU" altLang="ru-RU" sz="3200" smtClean="0"/>
              <a:t>Некоторые данные исследований</a:t>
            </a:r>
          </a:p>
        </p:txBody>
      </p:sp>
      <p:sp>
        <p:nvSpPr>
          <p:cNvPr id="16387" name="Rectangle 6"/>
          <p:cNvSpPr>
            <a:spLocks noGrp="1" noChangeArrowheads="1"/>
          </p:cNvSpPr>
          <p:nvPr>
            <p:ph sz="half" idx="1"/>
          </p:nvPr>
        </p:nvSpPr>
        <p:spPr>
          <a:xfrm>
            <a:off x="4495800" y="1562100"/>
            <a:ext cx="4610100" cy="5295900"/>
          </a:xfrm>
        </p:spPr>
        <p:txBody>
          <a:bodyPr/>
          <a:lstStyle/>
          <a:p>
            <a:pPr eaLnBrk="1" hangingPunct="1">
              <a:lnSpc>
                <a:spcPct val="80000"/>
              </a:lnSpc>
            </a:pPr>
            <a:r>
              <a:rPr lang="ru-RU" altLang="ru-RU" sz="1800" b="1" smtClean="0"/>
              <a:t>121 компания 181 модель компетенций руководителей – 67%</a:t>
            </a:r>
            <a:r>
              <a:rPr lang="en-US" altLang="ru-RU" sz="1800" b="1" smtClean="0"/>
              <a:t> (2/3)</a:t>
            </a:r>
            <a:r>
              <a:rPr lang="ru-RU" altLang="ru-RU" sz="1800" b="1" smtClean="0"/>
              <a:t> компетенций отражают развитие</a:t>
            </a:r>
            <a:r>
              <a:rPr lang="en-US" altLang="ru-RU" sz="1800" b="1" smtClean="0"/>
              <a:t> EQ</a:t>
            </a:r>
            <a:r>
              <a:rPr lang="ru-RU" altLang="ru-RU" sz="1800" b="1" smtClean="0"/>
              <a:t>, а не </a:t>
            </a:r>
            <a:r>
              <a:rPr lang="en-US" altLang="ru-RU" sz="1800" b="1" smtClean="0"/>
              <a:t>IQ </a:t>
            </a:r>
            <a:r>
              <a:rPr lang="ru-RU" altLang="ru-RU" sz="1800" b="1" smtClean="0"/>
              <a:t>или наличие опыта</a:t>
            </a:r>
          </a:p>
          <a:p>
            <a:pPr eaLnBrk="1" hangingPunct="1">
              <a:lnSpc>
                <a:spcPct val="80000"/>
              </a:lnSpc>
            </a:pPr>
            <a:r>
              <a:rPr lang="en-US" altLang="ru-RU" sz="1800" b="1" smtClean="0"/>
              <a:t>46%</a:t>
            </a:r>
            <a:r>
              <a:rPr lang="ru-RU" altLang="ru-RU" sz="1800" b="1" smtClean="0"/>
              <a:t> - 70% сотрудников</a:t>
            </a:r>
            <a:r>
              <a:rPr lang="en-US" altLang="ru-RU" sz="1800" b="1" smtClean="0"/>
              <a:t> </a:t>
            </a:r>
            <a:r>
              <a:rPr lang="ru-RU" altLang="ru-RU" sz="1800" b="1" smtClean="0"/>
              <a:t>увольняется из-за того, что не сложились отношения с непосредственным руководителем</a:t>
            </a:r>
          </a:p>
          <a:p>
            <a:pPr eaLnBrk="1" hangingPunct="1">
              <a:lnSpc>
                <a:spcPct val="80000"/>
              </a:lnSpc>
            </a:pPr>
            <a:r>
              <a:rPr lang="ru-RU" altLang="ru-RU" sz="1800" b="1" smtClean="0"/>
              <a:t>Потери компании от текучки персонала равны годовому размеру з/п. (Подбор, обучение, лояльность клиентов). </a:t>
            </a:r>
            <a:r>
              <a:rPr lang="ru-RU" altLang="ru-RU" sz="1800" b="1" i="1" smtClean="0"/>
              <a:t>исследования консалтинговой компании Hay/McBer, 2005 г. </a:t>
            </a:r>
          </a:p>
          <a:p>
            <a:pPr eaLnBrk="1" hangingPunct="1">
              <a:lnSpc>
                <a:spcPct val="80000"/>
              </a:lnSpc>
            </a:pPr>
            <a:r>
              <a:rPr lang="ru-RU" altLang="ru-RU" sz="1800" b="1" smtClean="0"/>
              <a:t>Университет </a:t>
            </a:r>
            <a:r>
              <a:rPr lang="en-US" altLang="ru-RU" sz="1800" b="1" smtClean="0"/>
              <a:t>Cambridge </a:t>
            </a:r>
            <a:r>
              <a:rPr lang="ru-RU" altLang="ru-RU" sz="1800" b="1" smtClean="0"/>
              <a:t>2001г. Закономерность: на каждый </a:t>
            </a:r>
            <a:r>
              <a:rPr lang="ru-RU" altLang="ru-RU" sz="1800" b="1" smtClean="0">
                <a:solidFill>
                  <a:srgbClr val="990000"/>
                </a:solidFill>
              </a:rPr>
              <a:t>1%</a:t>
            </a:r>
            <a:r>
              <a:rPr lang="ru-RU" altLang="ru-RU" sz="1800" b="1" smtClean="0"/>
              <a:t> процент улучшения рабочей атмосферы в компании (оценка лояльности сотрудников) приходится </a:t>
            </a:r>
            <a:r>
              <a:rPr lang="ru-RU" altLang="ru-RU" sz="1800" b="1" smtClean="0">
                <a:solidFill>
                  <a:srgbClr val="990000"/>
                </a:solidFill>
              </a:rPr>
              <a:t>2%</a:t>
            </a:r>
            <a:r>
              <a:rPr lang="ru-RU" altLang="ru-RU" sz="1800" b="1" smtClean="0"/>
              <a:t> роста дохода (финансовая оценка)</a:t>
            </a:r>
          </a:p>
          <a:p>
            <a:pPr eaLnBrk="1" hangingPunct="1">
              <a:lnSpc>
                <a:spcPct val="80000"/>
              </a:lnSpc>
            </a:pPr>
            <a:endParaRPr lang="ru-RU" altLang="ru-RU" sz="1800" b="1" smtClean="0"/>
          </a:p>
        </p:txBody>
      </p:sp>
      <p:pic>
        <p:nvPicPr>
          <p:cNvPr id="16388" name="Picture 10" descr="i?id=81127353&amp;tov=2"/>
          <p:cNvPicPr>
            <a:picLocks noChangeAspect="1" noChangeArrowheads="1"/>
          </p:cNvPicPr>
          <p:nvPr/>
        </p:nvPicPr>
        <p:blipFill>
          <a:blip r:embed="rId3" cstate="print"/>
          <a:srcRect/>
          <a:stretch>
            <a:fillRect/>
          </a:stretch>
        </p:blipFill>
        <p:spPr bwMode="auto">
          <a:xfrm>
            <a:off x="698500" y="4206875"/>
            <a:ext cx="3149600" cy="1619250"/>
          </a:xfrm>
          <a:prstGeom prst="rect">
            <a:avLst/>
          </a:prstGeom>
          <a:noFill/>
          <a:ln w="9525">
            <a:noFill/>
            <a:miter lim="800000"/>
            <a:headEnd/>
            <a:tailEnd/>
          </a:ln>
        </p:spPr>
      </p:pic>
      <p:pic>
        <p:nvPicPr>
          <p:cNvPr id="16389" name="Picture 20" descr="j0428113"/>
          <p:cNvPicPr>
            <a:picLocks noChangeAspect="1" noChangeArrowheads="1"/>
          </p:cNvPicPr>
          <p:nvPr/>
        </p:nvPicPr>
        <p:blipFill>
          <a:blip r:embed="rId4" cstate="print"/>
          <a:srcRect/>
          <a:stretch>
            <a:fillRect/>
          </a:stretch>
        </p:blipFill>
        <p:spPr bwMode="auto">
          <a:xfrm>
            <a:off x="1317625" y="1909763"/>
            <a:ext cx="1844675" cy="199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ru-RU" altLang="ru-RU" sz="3200" smtClean="0"/>
              <a:t>Некоторые данные исследований</a:t>
            </a:r>
          </a:p>
        </p:txBody>
      </p:sp>
      <p:sp>
        <p:nvSpPr>
          <p:cNvPr id="17411" name="Rectangle 3"/>
          <p:cNvSpPr>
            <a:spLocks noGrp="1" noChangeArrowheads="1"/>
          </p:cNvSpPr>
          <p:nvPr>
            <p:ph sz="half" idx="1"/>
          </p:nvPr>
        </p:nvSpPr>
        <p:spPr>
          <a:xfrm>
            <a:off x="4495800" y="1308100"/>
            <a:ext cx="4610100" cy="5295900"/>
          </a:xfrm>
        </p:spPr>
        <p:txBody>
          <a:bodyPr/>
          <a:lstStyle/>
          <a:p>
            <a:pPr eaLnBrk="1" hangingPunct="1"/>
            <a:r>
              <a:rPr lang="ru-RU" altLang="ru-RU" sz="2000" b="1" smtClean="0"/>
              <a:t>Только 25% сотрудников с высоким </a:t>
            </a:r>
            <a:r>
              <a:rPr lang="en-US" altLang="ru-RU" sz="2000" b="1" smtClean="0"/>
              <a:t>IQ </a:t>
            </a:r>
            <a:r>
              <a:rPr lang="ru-RU" altLang="ru-RU" sz="2000" b="1" smtClean="0"/>
              <a:t>действительно успешны. Т.о. 75% успешных сотрудников сочетают </a:t>
            </a:r>
            <a:r>
              <a:rPr lang="en-US" altLang="ru-RU" sz="2000" b="1" smtClean="0"/>
              <a:t>IQ&amp;EQ</a:t>
            </a:r>
          </a:p>
          <a:p>
            <a:pPr eaLnBrk="1" hangingPunct="1"/>
            <a:r>
              <a:rPr lang="ru-RU" altLang="ru-RU" sz="2000" b="1" smtClean="0"/>
              <a:t>227 успешных сотрудников были сравнены с 23 неуспешными (уволенными). Все 23 сотрудника имели высокий </a:t>
            </a:r>
            <a:r>
              <a:rPr lang="en-US" altLang="ru-RU" sz="2000" b="1" smtClean="0"/>
              <a:t>IQ</a:t>
            </a:r>
            <a:r>
              <a:rPr lang="ru-RU" altLang="ru-RU" sz="2000" b="1" smtClean="0"/>
              <a:t>, слишком полагались на рациональность и имели дефицит </a:t>
            </a:r>
            <a:r>
              <a:rPr lang="en-US" altLang="ru-RU" sz="2000" b="1" smtClean="0"/>
              <a:t>EQ</a:t>
            </a:r>
            <a:r>
              <a:rPr lang="ru-RU" altLang="ru-RU" sz="2000" b="1" smtClean="0"/>
              <a:t> </a:t>
            </a:r>
          </a:p>
          <a:p>
            <a:pPr eaLnBrk="1" hangingPunct="1"/>
            <a:endParaRPr lang="ru-RU" altLang="ru-RU" sz="2000" b="1" smtClean="0"/>
          </a:p>
        </p:txBody>
      </p:sp>
      <p:pic>
        <p:nvPicPr>
          <p:cNvPr id="17412" name="Picture 4" descr="i?id=81127353&amp;tov=2"/>
          <p:cNvPicPr>
            <a:picLocks noChangeAspect="1" noChangeArrowheads="1"/>
          </p:cNvPicPr>
          <p:nvPr/>
        </p:nvPicPr>
        <p:blipFill>
          <a:blip r:embed="rId3" cstate="print"/>
          <a:srcRect/>
          <a:stretch>
            <a:fillRect/>
          </a:stretch>
        </p:blipFill>
        <p:spPr bwMode="auto">
          <a:xfrm>
            <a:off x="698500" y="4206875"/>
            <a:ext cx="3149600" cy="1619250"/>
          </a:xfrm>
          <a:prstGeom prst="rect">
            <a:avLst/>
          </a:prstGeom>
          <a:noFill/>
          <a:ln w="9525">
            <a:noFill/>
            <a:miter lim="800000"/>
            <a:headEnd/>
            <a:tailEnd/>
          </a:ln>
        </p:spPr>
      </p:pic>
      <p:sp>
        <p:nvSpPr>
          <p:cNvPr id="17413" name="Text Box 6"/>
          <p:cNvSpPr txBox="1">
            <a:spLocks noChangeArrowheads="1"/>
          </p:cNvSpPr>
          <p:nvPr/>
        </p:nvSpPr>
        <p:spPr bwMode="auto">
          <a:xfrm>
            <a:off x="-241300" y="6223000"/>
            <a:ext cx="9347200" cy="825500"/>
          </a:xfrm>
          <a:prstGeom prst="rect">
            <a:avLst/>
          </a:prstGeom>
          <a:noFill/>
          <a:ln w="9525">
            <a:noFill/>
            <a:miter lim="800000"/>
            <a:headEnd/>
            <a:tailEnd/>
          </a:ln>
          <a:effectLst/>
        </p:spPr>
        <p:txBody>
          <a:bodyPr>
            <a:spAutoFit/>
          </a:bodyPr>
          <a:lstStyle/>
          <a:p>
            <a:r>
              <a:rPr lang="ru-RU" altLang="ru-RU" sz="1600" i="1">
                <a:latin typeface="Arial" charset="0"/>
              </a:rPr>
              <a:t>Данные: Д. Гоулман. «Эмоциональное лидерство»;</a:t>
            </a:r>
          </a:p>
          <a:p>
            <a:r>
              <a:rPr lang="ru-RU" altLang="ru-RU" sz="1600" i="1">
                <a:latin typeface="Arial" charset="0"/>
              </a:rPr>
              <a:t>Манфред Кетс де Врис. «Мистика Лидерства» и др.</a:t>
            </a:r>
          </a:p>
          <a:p>
            <a:r>
              <a:rPr lang="ru-RU" altLang="ru-RU" sz="1600" i="1">
                <a:latin typeface="Arial" charset="0"/>
              </a:rPr>
              <a:t> </a:t>
            </a:r>
          </a:p>
        </p:txBody>
      </p:sp>
      <p:pic>
        <p:nvPicPr>
          <p:cNvPr id="17414" name="Picture 7" descr="j0428113"/>
          <p:cNvPicPr>
            <a:picLocks noChangeAspect="1" noChangeArrowheads="1"/>
          </p:cNvPicPr>
          <p:nvPr/>
        </p:nvPicPr>
        <p:blipFill>
          <a:blip r:embed="rId4" cstate="print"/>
          <a:srcRect/>
          <a:stretch>
            <a:fillRect/>
          </a:stretch>
        </p:blipFill>
        <p:spPr bwMode="auto">
          <a:xfrm>
            <a:off x="1317625" y="1909763"/>
            <a:ext cx="1844675" cy="199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idx="4294967295"/>
          </p:nvPr>
        </p:nvSpPr>
        <p:spPr>
          <a:xfrm>
            <a:off x="0" y="360363"/>
            <a:ext cx="8528050" cy="681037"/>
          </a:xfrm>
        </p:spPr>
        <p:txBody>
          <a:bodyPr anchor="ctr"/>
          <a:lstStyle/>
          <a:p>
            <a:pPr eaLnBrk="1" hangingPunct="1"/>
            <a:r>
              <a:rPr lang="ru-RU" altLang="ru-RU" sz="3200" smtClean="0"/>
              <a:t>Эмоциональный интеллект и Лидерство</a:t>
            </a:r>
          </a:p>
        </p:txBody>
      </p:sp>
      <p:sp>
        <p:nvSpPr>
          <p:cNvPr id="18435" name="Rectangle 5"/>
          <p:cNvSpPr>
            <a:spLocks noChangeArrowheads="1"/>
          </p:cNvSpPr>
          <p:nvPr/>
        </p:nvSpPr>
        <p:spPr bwMode="auto">
          <a:xfrm>
            <a:off x="571500" y="4168775"/>
            <a:ext cx="4665663" cy="701675"/>
          </a:xfrm>
          <a:prstGeom prst="rect">
            <a:avLst/>
          </a:prstGeom>
          <a:noFill/>
          <a:ln w="9525">
            <a:noFill/>
            <a:miter lim="800000"/>
            <a:headEnd/>
            <a:tailEnd/>
          </a:ln>
        </p:spPr>
        <p:txBody>
          <a:bodyPr anchor="ctr">
            <a:spAutoFit/>
          </a:bodyPr>
          <a:lstStyle/>
          <a:p>
            <a:pPr algn="l"/>
            <a:r>
              <a:rPr lang="ru-RU" altLang="ru-RU" b="1">
                <a:solidFill>
                  <a:srgbClr val="FF0000"/>
                </a:solidFill>
                <a:latin typeface="Arial Black" pitchFamily="34" charset="0"/>
              </a:rPr>
              <a:t>Эффективность управленческой деятельности</a:t>
            </a:r>
          </a:p>
        </p:txBody>
      </p:sp>
      <p:sp>
        <p:nvSpPr>
          <p:cNvPr id="18436" name="Rectangle 8"/>
          <p:cNvSpPr>
            <a:spLocks noChangeArrowheads="1"/>
          </p:cNvSpPr>
          <p:nvPr/>
        </p:nvSpPr>
        <p:spPr bwMode="auto">
          <a:xfrm>
            <a:off x="3440113" y="1797050"/>
            <a:ext cx="5703887" cy="1585913"/>
          </a:xfrm>
          <a:prstGeom prst="rect">
            <a:avLst/>
          </a:prstGeom>
          <a:noFill/>
          <a:ln w="9525">
            <a:noFill/>
            <a:miter lim="800000"/>
            <a:headEnd/>
            <a:tailEnd/>
          </a:ln>
        </p:spPr>
        <p:txBody>
          <a:bodyPr anchor="ctr">
            <a:spAutoFit/>
          </a:bodyPr>
          <a:lstStyle/>
          <a:p>
            <a:pPr algn="l"/>
            <a:r>
              <a:rPr lang="ru-RU" altLang="ru-RU"/>
              <a:t>Успешность любой деятельности</a:t>
            </a:r>
          </a:p>
          <a:p>
            <a:pPr algn="l"/>
            <a:r>
              <a:rPr lang="ru-RU" altLang="ru-RU"/>
              <a:t> лишь на </a:t>
            </a:r>
            <a:r>
              <a:rPr lang="ru-RU" altLang="ru-RU">
                <a:solidFill>
                  <a:srgbClr val="990000"/>
                </a:solidFill>
              </a:rPr>
              <a:t>33%</a:t>
            </a:r>
            <a:r>
              <a:rPr lang="ru-RU" altLang="ru-RU"/>
              <a:t> обусловлена техническими </a:t>
            </a:r>
          </a:p>
          <a:p>
            <a:pPr algn="l"/>
            <a:r>
              <a:rPr lang="ru-RU" altLang="ru-RU"/>
              <a:t>знаниями, навыками</a:t>
            </a:r>
          </a:p>
          <a:p>
            <a:pPr algn="l"/>
            <a:r>
              <a:rPr lang="ru-RU" altLang="ru-RU"/>
              <a:t> и интеллектуальными способностями</a:t>
            </a:r>
          </a:p>
          <a:p>
            <a:pPr algn="l"/>
            <a:endParaRPr lang="ru-RU" altLang="ru-RU" sz="1800" b="1">
              <a:latin typeface="Calibri" pitchFamily="34" charset="0"/>
            </a:endParaRPr>
          </a:p>
        </p:txBody>
      </p:sp>
      <p:graphicFrame>
        <p:nvGraphicFramePr>
          <p:cNvPr id="30" name="Object 3"/>
          <p:cNvGraphicFramePr>
            <a:graphicFrameLocks noChangeAspect="1"/>
          </p:cNvGraphicFramePr>
          <p:nvPr/>
        </p:nvGraphicFramePr>
        <p:xfrm>
          <a:off x="3735388" y="3481388"/>
          <a:ext cx="6634162" cy="4014787"/>
        </p:xfrm>
        <a:graphic>
          <a:graphicData uri="http://schemas.openxmlformats.org/drawingml/2006/chart">
            <c:chart xmlns:c="http://schemas.openxmlformats.org/drawingml/2006/chart" xmlns:r="http://schemas.openxmlformats.org/officeDocument/2006/relationships" r:id="rId4"/>
          </a:graphicData>
        </a:graphic>
      </p:graphicFrame>
      <p:sp>
        <p:nvSpPr>
          <p:cNvPr id="654347" name="Rectangle 11"/>
          <p:cNvSpPr>
            <a:spLocks noChangeArrowheads="1"/>
          </p:cNvSpPr>
          <p:nvPr/>
        </p:nvSpPr>
        <p:spPr bwMode="auto">
          <a:xfrm>
            <a:off x="1417638" y="6408738"/>
            <a:ext cx="7639050" cy="392112"/>
          </a:xfrm>
          <a:prstGeom prst="rect">
            <a:avLst/>
          </a:prstGeom>
          <a:noFill/>
          <a:ln w="9525">
            <a:noFill/>
            <a:miter lim="800000"/>
            <a:headEnd/>
            <a:tailEnd/>
          </a:ln>
        </p:spPr>
        <p:txBody>
          <a:bodyPr/>
          <a:lstStyle/>
          <a:p>
            <a:pPr marL="342900" indent="-342900" algn="r">
              <a:spcBef>
                <a:spcPct val="20000"/>
              </a:spcBef>
              <a:buClr>
                <a:schemeClr val="bg2"/>
              </a:buClr>
              <a:buSzPct val="75000"/>
              <a:buFont typeface="Wingdings" pitchFamily="2" charset="2"/>
              <a:buNone/>
            </a:pPr>
            <a:r>
              <a:rPr lang="ru-RU" altLang="ru-RU" sz="1800" b="1" i="1">
                <a:latin typeface="Calibri" pitchFamily="34" charset="0"/>
              </a:rPr>
              <a:t>Исследования консалтинговой компании Hay/McBer, 2005 г. </a:t>
            </a:r>
          </a:p>
        </p:txBody>
      </p:sp>
      <p:grpSp>
        <p:nvGrpSpPr>
          <p:cNvPr id="2" name="Group 12"/>
          <p:cNvGrpSpPr>
            <a:grpSpLocks/>
          </p:cNvGrpSpPr>
          <p:nvPr/>
        </p:nvGrpSpPr>
        <p:grpSpPr bwMode="auto">
          <a:xfrm>
            <a:off x="2436813" y="1884363"/>
            <a:ext cx="800100" cy="1539875"/>
            <a:chOff x="995" y="1632"/>
            <a:chExt cx="865" cy="1832"/>
          </a:xfrm>
        </p:grpSpPr>
        <p:grpSp>
          <p:nvGrpSpPr>
            <p:cNvPr id="18441" name="Group 13"/>
            <p:cNvGrpSpPr>
              <a:grpSpLocks/>
            </p:cNvGrpSpPr>
            <p:nvPr/>
          </p:nvGrpSpPr>
          <p:grpSpPr bwMode="auto">
            <a:xfrm flipH="1">
              <a:off x="1200" y="1632"/>
              <a:ext cx="453" cy="572"/>
              <a:chOff x="956" y="1657"/>
              <a:chExt cx="453" cy="572"/>
            </a:xfrm>
          </p:grpSpPr>
          <p:sp>
            <p:nvSpPr>
              <p:cNvPr id="18457" name="Freeform 14"/>
              <p:cNvSpPr>
                <a:spLocks/>
              </p:cNvSpPr>
              <p:nvPr/>
            </p:nvSpPr>
            <p:spPr bwMode="auto">
              <a:xfrm flipH="1">
                <a:off x="956" y="1657"/>
                <a:ext cx="453" cy="405"/>
              </a:xfrm>
              <a:custGeom>
                <a:avLst/>
                <a:gdLst>
                  <a:gd name="T0" fmla="*/ 343 w 1815"/>
                  <a:gd name="T1" fmla="*/ 34 h 1621"/>
                  <a:gd name="T2" fmla="*/ 402 w 1815"/>
                  <a:gd name="T3" fmla="*/ 77 h 1621"/>
                  <a:gd name="T4" fmla="*/ 438 w 1815"/>
                  <a:gd name="T5" fmla="*/ 136 h 1621"/>
                  <a:gd name="T6" fmla="*/ 453 w 1815"/>
                  <a:gd name="T7" fmla="*/ 199 h 1621"/>
                  <a:gd name="T8" fmla="*/ 444 w 1815"/>
                  <a:gd name="T9" fmla="*/ 245 h 1621"/>
                  <a:gd name="T10" fmla="*/ 423 w 1815"/>
                  <a:gd name="T11" fmla="*/ 282 h 1621"/>
                  <a:gd name="T12" fmla="*/ 403 w 1815"/>
                  <a:gd name="T13" fmla="*/ 301 h 1621"/>
                  <a:gd name="T14" fmla="*/ 387 w 1815"/>
                  <a:gd name="T15" fmla="*/ 313 h 1621"/>
                  <a:gd name="T16" fmla="*/ 379 w 1815"/>
                  <a:gd name="T17" fmla="*/ 319 h 1621"/>
                  <a:gd name="T18" fmla="*/ 354 w 1815"/>
                  <a:gd name="T19" fmla="*/ 332 h 1621"/>
                  <a:gd name="T20" fmla="*/ 321 w 1815"/>
                  <a:gd name="T21" fmla="*/ 344 h 1621"/>
                  <a:gd name="T22" fmla="*/ 275 w 1815"/>
                  <a:gd name="T23" fmla="*/ 347 h 1621"/>
                  <a:gd name="T24" fmla="*/ 228 w 1815"/>
                  <a:gd name="T25" fmla="*/ 343 h 1621"/>
                  <a:gd name="T26" fmla="*/ 217 w 1815"/>
                  <a:gd name="T27" fmla="*/ 356 h 1621"/>
                  <a:gd name="T28" fmla="*/ 218 w 1815"/>
                  <a:gd name="T29" fmla="*/ 382 h 1621"/>
                  <a:gd name="T30" fmla="*/ 193 w 1815"/>
                  <a:gd name="T31" fmla="*/ 396 h 1621"/>
                  <a:gd name="T32" fmla="*/ 142 w 1815"/>
                  <a:gd name="T33" fmla="*/ 399 h 1621"/>
                  <a:gd name="T34" fmla="*/ 108 w 1815"/>
                  <a:gd name="T35" fmla="*/ 399 h 1621"/>
                  <a:gd name="T36" fmla="*/ 91 w 1815"/>
                  <a:gd name="T37" fmla="*/ 402 h 1621"/>
                  <a:gd name="T38" fmla="*/ 77 w 1815"/>
                  <a:gd name="T39" fmla="*/ 401 h 1621"/>
                  <a:gd name="T40" fmla="*/ 69 w 1815"/>
                  <a:gd name="T41" fmla="*/ 403 h 1621"/>
                  <a:gd name="T42" fmla="*/ 64 w 1815"/>
                  <a:gd name="T43" fmla="*/ 392 h 1621"/>
                  <a:gd name="T44" fmla="*/ 68 w 1815"/>
                  <a:gd name="T45" fmla="*/ 366 h 1621"/>
                  <a:gd name="T46" fmla="*/ 69 w 1815"/>
                  <a:gd name="T47" fmla="*/ 325 h 1621"/>
                  <a:gd name="T48" fmla="*/ 64 w 1815"/>
                  <a:gd name="T49" fmla="*/ 272 h 1621"/>
                  <a:gd name="T50" fmla="*/ 61 w 1815"/>
                  <a:gd name="T51" fmla="*/ 243 h 1621"/>
                  <a:gd name="T52" fmla="*/ 59 w 1815"/>
                  <a:gd name="T53" fmla="*/ 236 h 1621"/>
                  <a:gd name="T54" fmla="*/ 69 w 1815"/>
                  <a:gd name="T55" fmla="*/ 236 h 1621"/>
                  <a:gd name="T56" fmla="*/ 82 w 1815"/>
                  <a:gd name="T57" fmla="*/ 245 h 1621"/>
                  <a:gd name="T58" fmla="*/ 123 w 1815"/>
                  <a:gd name="T59" fmla="*/ 264 h 1621"/>
                  <a:gd name="T60" fmla="*/ 199 w 1815"/>
                  <a:gd name="T61" fmla="*/ 273 h 1621"/>
                  <a:gd name="T62" fmla="*/ 258 w 1815"/>
                  <a:gd name="T63" fmla="*/ 263 h 1621"/>
                  <a:gd name="T64" fmla="*/ 291 w 1815"/>
                  <a:gd name="T65" fmla="*/ 230 h 1621"/>
                  <a:gd name="T66" fmla="*/ 305 w 1815"/>
                  <a:gd name="T67" fmla="*/ 188 h 1621"/>
                  <a:gd name="T68" fmla="*/ 301 w 1815"/>
                  <a:gd name="T69" fmla="*/ 146 h 1621"/>
                  <a:gd name="T70" fmla="*/ 273 w 1815"/>
                  <a:gd name="T71" fmla="*/ 113 h 1621"/>
                  <a:gd name="T72" fmla="*/ 231 w 1815"/>
                  <a:gd name="T73" fmla="*/ 97 h 1621"/>
                  <a:gd name="T74" fmla="*/ 206 w 1815"/>
                  <a:gd name="T75" fmla="*/ 101 h 1621"/>
                  <a:gd name="T76" fmla="*/ 199 w 1815"/>
                  <a:gd name="T77" fmla="*/ 102 h 1621"/>
                  <a:gd name="T78" fmla="*/ 177 w 1815"/>
                  <a:gd name="T79" fmla="*/ 108 h 1621"/>
                  <a:gd name="T80" fmla="*/ 141 w 1815"/>
                  <a:gd name="T81" fmla="*/ 127 h 1621"/>
                  <a:gd name="T82" fmla="*/ 113 w 1815"/>
                  <a:gd name="T83" fmla="*/ 145 h 1621"/>
                  <a:gd name="T84" fmla="*/ 92 w 1815"/>
                  <a:gd name="T85" fmla="*/ 163 h 1621"/>
                  <a:gd name="T86" fmla="*/ 59 w 1815"/>
                  <a:gd name="T87" fmla="*/ 142 h 1621"/>
                  <a:gd name="T88" fmla="*/ 20 w 1815"/>
                  <a:gd name="T89" fmla="*/ 84 h 1621"/>
                  <a:gd name="T90" fmla="*/ 1 w 1815"/>
                  <a:gd name="T91" fmla="*/ 51 h 1621"/>
                  <a:gd name="T92" fmla="*/ 25 w 1815"/>
                  <a:gd name="T93" fmla="*/ 38 h 1621"/>
                  <a:gd name="T94" fmla="*/ 70 w 1815"/>
                  <a:gd name="T95" fmla="*/ 22 h 1621"/>
                  <a:gd name="T96" fmla="*/ 128 w 1815"/>
                  <a:gd name="T97" fmla="*/ 7 h 1621"/>
                  <a:gd name="T98" fmla="*/ 205 w 1815"/>
                  <a:gd name="T99" fmla="*/ 0 h 1621"/>
                  <a:gd name="T100" fmla="*/ 255 w 1815"/>
                  <a:gd name="T101" fmla="*/ 4 h 1621"/>
                  <a:gd name="T102" fmla="*/ 280 w 1815"/>
                  <a:gd name="T103" fmla="*/ 9 h 162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5"/>
                  <a:gd name="T157" fmla="*/ 0 h 1621"/>
                  <a:gd name="T158" fmla="*/ 1815 w 1815"/>
                  <a:gd name="T159" fmla="*/ 1621 h 162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5" h="1621">
                    <a:moveTo>
                      <a:pt x="1172" y="52"/>
                    </a:moveTo>
                    <a:lnTo>
                      <a:pt x="1240" y="78"/>
                    </a:lnTo>
                    <a:lnTo>
                      <a:pt x="1309" y="106"/>
                    </a:lnTo>
                    <a:lnTo>
                      <a:pt x="1374" y="136"/>
                    </a:lnTo>
                    <a:lnTo>
                      <a:pt x="1440" y="171"/>
                    </a:lnTo>
                    <a:lnTo>
                      <a:pt x="1500" y="210"/>
                    </a:lnTo>
                    <a:lnTo>
                      <a:pt x="1557" y="256"/>
                    </a:lnTo>
                    <a:lnTo>
                      <a:pt x="1610" y="308"/>
                    </a:lnTo>
                    <a:lnTo>
                      <a:pt x="1661" y="371"/>
                    </a:lnTo>
                    <a:lnTo>
                      <a:pt x="1696" y="425"/>
                    </a:lnTo>
                    <a:lnTo>
                      <a:pt x="1728" y="483"/>
                    </a:lnTo>
                    <a:lnTo>
                      <a:pt x="1754" y="543"/>
                    </a:lnTo>
                    <a:lnTo>
                      <a:pt x="1777" y="606"/>
                    </a:lnTo>
                    <a:lnTo>
                      <a:pt x="1794" y="667"/>
                    </a:lnTo>
                    <a:lnTo>
                      <a:pt x="1808" y="733"/>
                    </a:lnTo>
                    <a:lnTo>
                      <a:pt x="1814" y="797"/>
                    </a:lnTo>
                    <a:lnTo>
                      <a:pt x="1815" y="861"/>
                    </a:lnTo>
                    <a:lnTo>
                      <a:pt x="1805" y="901"/>
                    </a:lnTo>
                    <a:lnTo>
                      <a:pt x="1794" y="942"/>
                    </a:lnTo>
                    <a:lnTo>
                      <a:pt x="1780" y="981"/>
                    </a:lnTo>
                    <a:lnTo>
                      <a:pt x="1763" y="1021"/>
                    </a:lnTo>
                    <a:lnTo>
                      <a:pt x="1741" y="1057"/>
                    </a:lnTo>
                    <a:lnTo>
                      <a:pt x="1718" y="1093"/>
                    </a:lnTo>
                    <a:lnTo>
                      <a:pt x="1693" y="1127"/>
                    </a:lnTo>
                    <a:lnTo>
                      <a:pt x="1664" y="1160"/>
                    </a:lnTo>
                    <a:lnTo>
                      <a:pt x="1647" y="1174"/>
                    </a:lnTo>
                    <a:lnTo>
                      <a:pt x="1631" y="1189"/>
                    </a:lnTo>
                    <a:lnTo>
                      <a:pt x="1615" y="1203"/>
                    </a:lnTo>
                    <a:lnTo>
                      <a:pt x="1599" y="1218"/>
                    </a:lnTo>
                    <a:lnTo>
                      <a:pt x="1583" y="1230"/>
                    </a:lnTo>
                    <a:lnTo>
                      <a:pt x="1567" y="1243"/>
                    </a:lnTo>
                    <a:lnTo>
                      <a:pt x="1550" y="1254"/>
                    </a:lnTo>
                    <a:lnTo>
                      <a:pt x="1533" y="1265"/>
                    </a:lnTo>
                    <a:lnTo>
                      <a:pt x="1531" y="1269"/>
                    </a:lnTo>
                    <a:lnTo>
                      <a:pt x="1524" y="1272"/>
                    </a:lnTo>
                    <a:lnTo>
                      <a:pt x="1518" y="1275"/>
                    </a:lnTo>
                    <a:lnTo>
                      <a:pt x="1516" y="1276"/>
                    </a:lnTo>
                    <a:lnTo>
                      <a:pt x="1483" y="1293"/>
                    </a:lnTo>
                    <a:lnTo>
                      <a:pt x="1452" y="1311"/>
                    </a:lnTo>
                    <a:lnTo>
                      <a:pt x="1420" y="1329"/>
                    </a:lnTo>
                    <a:lnTo>
                      <a:pt x="1389" y="1348"/>
                    </a:lnTo>
                    <a:lnTo>
                      <a:pt x="1355" y="1361"/>
                    </a:lnTo>
                    <a:lnTo>
                      <a:pt x="1322" y="1372"/>
                    </a:lnTo>
                    <a:lnTo>
                      <a:pt x="1285" y="1377"/>
                    </a:lnTo>
                    <a:lnTo>
                      <a:pt x="1249" y="1377"/>
                    </a:lnTo>
                    <a:lnTo>
                      <a:pt x="1200" y="1384"/>
                    </a:lnTo>
                    <a:lnTo>
                      <a:pt x="1152" y="1387"/>
                    </a:lnTo>
                    <a:lnTo>
                      <a:pt x="1103" y="1387"/>
                    </a:lnTo>
                    <a:lnTo>
                      <a:pt x="1056" y="1386"/>
                    </a:lnTo>
                    <a:lnTo>
                      <a:pt x="1009" y="1381"/>
                    </a:lnTo>
                    <a:lnTo>
                      <a:pt x="962" y="1377"/>
                    </a:lnTo>
                    <a:lnTo>
                      <a:pt x="915" y="1372"/>
                    </a:lnTo>
                    <a:lnTo>
                      <a:pt x="870" y="1368"/>
                    </a:lnTo>
                    <a:lnTo>
                      <a:pt x="865" y="1373"/>
                    </a:lnTo>
                    <a:lnTo>
                      <a:pt x="867" y="1398"/>
                    </a:lnTo>
                    <a:lnTo>
                      <a:pt x="871" y="1425"/>
                    </a:lnTo>
                    <a:lnTo>
                      <a:pt x="872" y="1450"/>
                    </a:lnTo>
                    <a:lnTo>
                      <a:pt x="875" y="1478"/>
                    </a:lnTo>
                    <a:lnTo>
                      <a:pt x="875" y="1504"/>
                    </a:lnTo>
                    <a:lnTo>
                      <a:pt x="875" y="1530"/>
                    </a:lnTo>
                    <a:lnTo>
                      <a:pt x="874" y="1556"/>
                    </a:lnTo>
                    <a:lnTo>
                      <a:pt x="874" y="1581"/>
                    </a:lnTo>
                    <a:lnTo>
                      <a:pt x="823" y="1581"/>
                    </a:lnTo>
                    <a:lnTo>
                      <a:pt x="772" y="1584"/>
                    </a:lnTo>
                    <a:lnTo>
                      <a:pt x="721" y="1587"/>
                    </a:lnTo>
                    <a:lnTo>
                      <a:pt x="670" y="1591"/>
                    </a:lnTo>
                    <a:lnTo>
                      <a:pt x="618" y="1593"/>
                    </a:lnTo>
                    <a:lnTo>
                      <a:pt x="567" y="1596"/>
                    </a:lnTo>
                    <a:lnTo>
                      <a:pt x="517" y="1598"/>
                    </a:lnTo>
                    <a:lnTo>
                      <a:pt x="466" y="1600"/>
                    </a:lnTo>
                    <a:lnTo>
                      <a:pt x="448" y="1596"/>
                    </a:lnTo>
                    <a:lnTo>
                      <a:pt x="432" y="1596"/>
                    </a:lnTo>
                    <a:lnTo>
                      <a:pt x="414" y="1598"/>
                    </a:lnTo>
                    <a:lnTo>
                      <a:pt x="398" y="1602"/>
                    </a:lnTo>
                    <a:lnTo>
                      <a:pt x="380" y="1604"/>
                    </a:lnTo>
                    <a:lnTo>
                      <a:pt x="363" y="1607"/>
                    </a:lnTo>
                    <a:lnTo>
                      <a:pt x="345" y="1607"/>
                    </a:lnTo>
                    <a:lnTo>
                      <a:pt x="327" y="1607"/>
                    </a:lnTo>
                    <a:lnTo>
                      <a:pt x="316" y="1605"/>
                    </a:lnTo>
                    <a:lnTo>
                      <a:pt x="307" y="1605"/>
                    </a:lnTo>
                    <a:lnTo>
                      <a:pt x="299" y="1605"/>
                    </a:lnTo>
                    <a:lnTo>
                      <a:pt x="292" y="1608"/>
                    </a:lnTo>
                    <a:lnTo>
                      <a:pt x="284" y="1609"/>
                    </a:lnTo>
                    <a:lnTo>
                      <a:pt x="277" y="1613"/>
                    </a:lnTo>
                    <a:lnTo>
                      <a:pt x="270" y="1616"/>
                    </a:lnTo>
                    <a:lnTo>
                      <a:pt x="264" y="1621"/>
                    </a:lnTo>
                    <a:lnTo>
                      <a:pt x="258" y="1596"/>
                    </a:lnTo>
                    <a:lnTo>
                      <a:pt x="258" y="1570"/>
                    </a:lnTo>
                    <a:lnTo>
                      <a:pt x="259" y="1544"/>
                    </a:lnTo>
                    <a:lnTo>
                      <a:pt x="263" y="1518"/>
                    </a:lnTo>
                    <a:lnTo>
                      <a:pt x="266" y="1490"/>
                    </a:lnTo>
                    <a:lnTo>
                      <a:pt x="271" y="1464"/>
                    </a:lnTo>
                    <a:lnTo>
                      <a:pt x="275" y="1437"/>
                    </a:lnTo>
                    <a:lnTo>
                      <a:pt x="276" y="1410"/>
                    </a:lnTo>
                    <a:lnTo>
                      <a:pt x="277" y="1356"/>
                    </a:lnTo>
                    <a:lnTo>
                      <a:pt x="277" y="1302"/>
                    </a:lnTo>
                    <a:lnTo>
                      <a:pt x="275" y="1247"/>
                    </a:lnTo>
                    <a:lnTo>
                      <a:pt x="271" y="1194"/>
                    </a:lnTo>
                    <a:lnTo>
                      <a:pt x="264" y="1139"/>
                    </a:lnTo>
                    <a:lnTo>
                      <a:pt x="258" y="1087"/>
                    </a:lnTo>
                    <a:lnTo>
                      <a:pt x="248" y="1035"/>
                    </a:lnTo>
                    <a:lnTo>
                      <a:pt x="238" y="986"/>
                    </a:lnTo>
                    <a:lnTo>
                      <a:pt x="243" y="978"/>
                    </a:lnTo>
                    <a:lnTo>
                      <a:pt x="244" y="971"/>
                    </a:lnTo>
                    <a:lnTo>
                      <a:pt x="243" y="964"/>
                    </a:lnTo>
                    <a:lnTo>
                      <a:pt x="242" y="958"/>
                    </a:lnTo>
                    <a:lnTo>
                      <a:pt x="238" y="951"/>
                    </a:lnTo>
                    <a:lnTo>
                      <a:pt x="238" y="946"/>
                    </a:lnTo>
                    <a:lnTo>
                      <a:pt x="240" y="941"/>
                    </a:lnTo>
                    <a:lnTo>
                      <a:pt x="247" y="937"/>
                    </a:lnTo>
                    <a:lnTo>
                      <a:pt x="260" y="940"/>
                    </a:lnTo>
                    <a:lnTo>
                      <a:pt x="275" y="946"/>
                    </a:lnTo>
                    <a:lnTo>
                      <a:pt x="289" y="953"/>
                    </a:lnTo>
                    <a:lnTo>
                      <a:pt x="304" y="963"/>
                    </a:lnTo>
                    <a:lnTo>
                      <a:pt x="317" y="971"/>
                    </a:lnTo>
                    <a:lnTo>
                      <a:pt x="330" y="980"/>
                    </a:lnTo>
                    <a:lnTo>
                      <a:pt x="345" y="987"/>
                    </a:lnTo>
                    <a:lnTo>
                      <a:pt x="361" y="994"/>
                    </a:lnTo>
                    <a:lnTo>
                      <a:pt x="425" y="1030"/>
                    </a:lnTo>
                    <a:lnTo>
                      <a:pt x="494" y="1058"/>
                    </a:lnTo>
                    <a:lnTo>
                      <a:pt x="566" y="1078"/>
                    </a:lnTo>
                    <a:lnTo>
                      <a:pt x="642" y="1090"/>
                    </a:lnTo>
                    <a:lnTo>
                      <a:pt x="719" y="1093"/>
                    </a:lnTo>
                    <a:lnTo>
                      <a:pt x="796" y="1093"/>
                    </a:lnTo>
                    <a:lnTo>
                      <a:pt x="872" y="1089"/>
                    </a:lnTo>
                    <a:lnTo>
                      <a:pt x="947" y="1082"/>
                    </a:lnTo>
                    <a:lnTo>
                      <a:pt x="990" y="1069"/>
                    </a:lnTo>
                    <a:lnTo>
                      <a:pt x="1032" y="1051"/>
                    </a:lnTo>
                    <a:lnTo>
                      <a:pt x="1071" y="1024"/>
                    </a:lnTo>
                    <a:lnTo>
                      <a:pt x="1107" y="994"/>
                    </a:lnTo>
                    <a:lnTo>
                      <a:pt x="1139" y="959"/>
                    </a:lnTo>
                    <a:lnTo>
                      <a:pt x="1166" y="920"/>
                    </a:lnTo>
                    <a:lnTo>
                      <a:pt x="1189" y="879"/>
                    </a:lnTo>
                    <a:lnTo>
                      <a:pt x="1209" y="838"/>
                    </a:lnTo>
                    <a:lnTo>
                      <a:pt x="1216" y="796"/>
                    </a:lnTo>
                    <a:lnTo>
                      <a:pt x="1222" y="753"/>
                    </a:lnTo>
                    <a:lnTo>
                      <a:pt x="1224" y="710"/>
                    </a:lnTo>
                    <a:lnTo>
                      <a:pt x="1224" y="667"/>
                    </a:lnTo>
                    <a:lnTo>
                      <a:pt x="1217" y="624"/>
                    </a:lnTo>
                    <a:lnTo>
                      <a:pt x="1205" y="585"/>
                    </a:lnTo>
                    <a:lnTo>
                      <a:pt x="1186" y="549"/>
                    </a:lnTo>
                    <a:lnTo>
                      <a:pt x="1160" y="516"/>
                    </a:lnTo>
                    <a:lnTo>
                      <a:pt x="1129" y="481"/>
                    </a:lnTo>
                    <a:lnTo>
                      <a:pt x="1094" y="452"/>
                    </a:lnTo>
                    <a:lnTo>
                      <a:pt x="1054" y="426"/>
                    </a:lnTo>
                    <a:lnTo>
                      <a:pt x="1014" y="410"/>
                    </a:lnTo>
                    <a:lnTo>
                      <a:pt x="969" y="396"/>
                    </a:lnTo>
                    <a:lnTo>
                      <a:pt x="926" y="390"/>
                    </a:lnTo>
                    <a:lnTo>
                      <a:pt x="880" y="391"/>
                    </a:lnTo>
                    <a:lnTo>
                      <a:pt x="836" y="400"/>
                    </a:lnTo>
                    <a:lnTo>
                      <a:pt x="830" y="401"/>
                    </a:lnTo>
                    <a:lnTo>
                      <a:pt x="825" y="403"/>
                    </a:lnTo>
                    <a:lnTo>
                      <a:pt x="818" y="403"/>
                    </a:lnTo>
                    <a:lnTo>
                      <a:pt x="812" y="405"/>
                    </a:lnTo>
                    <a:lnTo>
                      <a:pt x="805" y="405"/>
                    </a:lnTo>
                    <a:lnTo>
                      <a:pt x="797" y="407"/>
                    </a:lnTo>
                    <a:lnTo>
                      <a:pt x="790" y="410"/>
                    </a:lnTo>
                    <a:lnTo>
                      <a:pt x="785" y="414"/>
                    </a:lnTo>
                    <a:lnTo>
                      <a:pt x="745" y="422"/>
                    </a:lnTo>
                    <a:lnTo>
                      <a:pt x="708" y="434"/>
                    </a:lnTo>
                    <a:lnTo>
                      <a:pt x="670" y="448"/>
                    </a:lnTo>
                    <a:lnTo>
                      <a:pt x="635" y="468"/>
                    </a:lnTo>
                    <a:lnTo>
                      <a:pt x="599" y="487"/>
                    </a:lnTo>
                    <a:lnTo>
                      <a:pt x="566" y="508"/>
                    </a:lnTo>
                    <a:lnTo>
                      <a:pt x="532" y="529"/>
                    </a:lnTo>
                    <a:lnTo>
                      <a:pt x="501" y="551"/>
                    </a:lnTo>
                    <a:lnTo>
                      <a:pt x="474" y="564"/>
                    </a:lnTo>
                    <a:lnTo>
                      <a:pt x="451" y="581"/>
                    </a:lnTo>
                    <a:lnTo>
                      <a:pt x="430" y="598"/>
                    </a:lnTo>
                    <a:lnTo>
                      <a:pt x="409" y="618"/>
                    </a:lnTo>
                    <a:lnTo>
                      <a:pt x="387" y="635"/>
                    </a:lnTo>
                    <a:lnTo>
                      <a:pt x="367" y="653"/>
                    </a:lnTo>
                    <a:lnTo>
                      <a:pt x="345" y="669"/>
                    </a:lnTo>
                    <a:lnTo>
                      <a:pt x="324" y="682"/>
                    </a:lnTo>
                    <a:lnTo>
                      <a:pt x="278" y="626"/>
                    </a:lnTo>
                    <a:lnTo>
                      <a:pt x="236" y="569"/>
                    </a:lnTo>
                    <a:lnTo>
                      <a:pt x="195" y="511"/>
                    </a:lnTo>
                    <a:lnTo>
                      <a:pt x="157" y="454"/>
                    </a:lnTo>
                    <a:lnTo>
                      <a:pt x="119" y="395"/>
                    </a:lnTo>
                    <a:lnTo>
                      <a:pt x="80" y="337"/>
                    </a:lnTo>
                    <a:lnTo>
                      <a:pt x="40" y="279"/>
                    </a:lnTo>
                    <a:lnTo>
                      <a:pt x="0" y="223"/>
                    </a:lnTo>
                    <a:lnTo>
                      <a:pt x="1" y="213"/>
                    </a:lnTo>
                    <a:lnTo>
                      <a:pt x="4" y="205"/>
                    </a:lnTo>
                    <a:lnTo>
                      <a:pt x="7" y="198"/>
                    </a:lnTo>
                    <a:lnTo>
                      <a:pt x="15" y="195"/>
                    </a:lnTo>
                    <a:lnTo>
                      <a:pt x="58" y="171"/>
                    </a:lnTo>
                    <a:lnTo>
                      <a:pt x="102" y="152"/>
                    </a:lnTo>
                    <a:lnTo>
                      <a:pt x="146" y="132"/>
                    </a:lnTo>
                    <a:lnTo>
                      <a:pt x="191" y="118"/>
                    </a:lnTo>
                    <a:lnTo>
                      <a:pt x="236" y="102"/>
                    </a:lnTo>
                    <a:lnTo>
                      <a:pt x="282" y="88"/>
                    </a:lnTo>
                    <a:lnTo>
                      <a:pt x="327" y="73"/>
                    </a:lnTo>
                    <a:lnTo>
                      <a:pt x="373" y="59"/>
                    </a:lnTo>
                    <a:lnTo>
                      <a:pt x="442" y="43"/>
                    </a:lnTo>
                    <a:lnTo>
                      <a:pt x="514" y="30"/>
                    </a:lnTo>
                    <a:lnTo>
                      <a:pt x="589" y="16"/>
                    </a:lnTo>
                    <a:lnTo>
                      <a:pt x="667" y="8"/>
                    </a:lnTo>
                    <a:lnTo>
                      <a:pt x="743" y="2"/>
                    </a:lnTo>
                    <a:lnTo>
                      <a:pt x="820" y="0"/>
                    </a:lnTo>
                    <a:lnTo>
                      <a:pt x="897" y="3"/>
                    </a:lnTo>
                    <a:lnTo>
                      <a:pt x="970" y="13"/>
                    </a:lnTo>
                    <a:lnTo>
                      <a:pt x="996" y="14"/>
                    </a:lnTo>
                    <a:lnTo>
                      <a:pt x="1021" y="17"/>
                    </a:lnTo>
                    <a:lnTo>
                      <a:pt x="1045" y="21"/>
                    </a:lnTo>
                    <a:lnTo>
                      <a:pt x="1071" y="26"/>
                    </a:lnTo>
                    <a:lnTo>
                      <a:pt x="1095" y="30"/>
                    </a:lnTo>
                    <a:lnTo>
                      <a:pt x="1120" y="37"/>
                    </a:lnTo>
                    <a:lnTo>
                      <a:pt x="1146" y="43"/>
                    </a:lnTo>
                    <a:lnTo>
                      <a:pt x="1172" y="52"/>
                    </a:lnTo>
                    <a:close/>
                  </a:path>
                </a:pathLst>
              </a:custGeom>
              <a:solidFill>
                <a:srgbClr val="000000"/>
              </a:solidFill>
              <a:ln w="9525">
                <a:noFill/>
                <a:round/>
                <a:headEnd/>
                <a:tailEnd/>
              </a:ln>
            </p:spPr>
            <p:txBody>
              <a:bodyPr/>
              <a:lstStyle/>
              <a:p>
                <a:endParaRPr lang="ru-RU"/>
              </a:p>
            </p:txBody>
          </p:sp>
          <p:sp>
            <p:nvSpPr>
              <p:cNvPr id="18458" name="Freeform 15"/>
              <p:cNvSpPr>
                <a:spLocks/>
              </p:cNvSpPr>
              <p:nvPr/>
            </p:nvSpPr>
            <p:spPr bwMode="auto">
              <a:xfrm flipH="1">
                <a:off x="972" y="1671"/>
                <a:ext cx="415" cy="374"/>
              </a:xfrm>
              <a:custGeom>
                <a:avLst/>
                <a:gdLst>
                  <a:gd name="T0" fmla="*/ 280 w 1661"/>
                  <a:gd name="T1" fmla="*/ 17 h 1496"/>
                  <a:gd name="T2" fmla="*/ 330 w 1661"/>
                  <a:gd name="T3" fmla="*/ 42 h 1496"/>
                  <a:gd name="T4" fmla="*/ 373 w 1661"/>
                  <a:gd name="T5" fmla="*/ 79 h 1496"/>
                  <a:gd name="T6" fmla="*/ 400 w 1661"/>
                  <a:gd name="T7" fmla="*/ 118 h 1496"/>
                  <a:gd name="T8" fmla="*/ 413 w 1661"/>
                  <a:gd name="T9" fmla="*/ 164 h 1496"/>
                  <a:gd name="T10" fmla="*/ 412 w 1661"/>
                  <a:gd name="T11" fmla="*/ 214 h 1496"/>
                  <a:gd name="T12" fmla="*/ 390 w 1661"/>
                  <a:gd name="T13" fmla="*/ 255 h 1496"/>
                  <a:gd name="T14" fmla="*/ 354 w 1661"/>
                  <a:gd name="T15" fmla="*/ 287 h 1496"/>
                  <a:gd name="T16" fmla="*/ 313 w 1661"/>
                  <a:gd name="T17" fmla="*/ 309 h 1496"/>
                  <a:gd name="T18" fmla="*/ 267 w 1661"/>
                  <a:gd name="T19" fmla="*/ 314 h 1496"/>
                  <a:gd name="T20" fmla="*/ 220 w 1661"/>
                  <a:gd name="T21" fmla="*/ 315 h 1496"/>
                  <a:gd name="T22" fmla="*/ 209 w 1661"/>
                  <a:gd name="T23" fmla="*/ 313 h 1496"/>
                  <a:gd name="T24" fmla="*/ 197 w 1661"/>
                  <a:gd name="T25" fmla="*/ 312 h 1496"/>
                  <a:gd name="T26" fmla="*/ 186 w 1661"/>
                  <a:gd name="T27" fmla="*/ 311 h 1496"/>
                  <a:gd name="T28" fmla="*/ 178 w 1661"/>
                  <a:gd name="T29" fmla="*/ 309 h 1496"/>
                  <a:gd name="T30" fmla="*/ 174 w 1661"/>
                  <a:gd name="T31" fmla="*/ 314 h 1496"/>
                  <a:gd name="T32" fmla="*/ 174 w 1661"/>
                  <a:gd name="T33" fmla="*/ 320 h 1496"/>
                  <a:gd name="T34" fmla="*/ 175 w 1661"/>
                  <a:gd name="T35" fmla="*/ 330 h 1496"/>
                  <a:gd name="T36" fmla="*/ 176 w 1661"/>
                  <a:gd name="T37" fmla="*/ 345 h 1496"/>
                  <a:gd name="T38" fmla="*/ 176 w 1661"/>
                  <a:gd name="T39" fmla="*/ 360 h 1496"/>
                  <a:gd name="T40" fmla="*/ 146 w 1661"/>
                  <a:gd name="T41" fmla="*/ 367 h 1496"/>
                  <a:gd name="T42" fmla="*/ 102 w 1661"/>
                  <a:gd name="T43" fmla="*/ 370 h 1496"/>
                  <a:gd name="T44" fmla="*/ 57 w 1661"/>
                  <a:gd name="T45" fmla="*/ 374 h 1496"/>
                  <a:gd name="T46" fmla="*/ 64 w 1661"/>
                  <a:gd name="T47" fmla="*/ 326 h 1496"/>
                  <a:gd name="T48" fmla="*/ 61 w 1661"/>
                  <a:gd name="T49" fmla="*/ 277 h 1496"/>
                  <a:gd name="T50" fmla="*/ 56 w 1661"/>
                  <a:gd name="T51" fmla="*/ 245 h 1496"/>
                  <a:gd name="T52" fmla="*/ 61 w 1661"/>
                  <a:gd name="T53" fmla="*/ 247 h 1496"/>
                  <a:gd name="T54" fmla="*/ 77 w 1661"/>
                  <a:gd name="T55" fmla="*/ 255 h 1496"/>
                  <a:gd name="T56" fmla="*/ 108 w 1661"/>
                  <a:gd name="T57" fmla="*/ 265 h 1496"/>
                  <a:gd name="T58" fmla="*/ 140 w 1661"/>
                  <a:gd name="T59" fmla="*/ 270 h 1496"/>
                  <a:gd name="T60" fmla="*/ 165 w 1661"/>
                  <a:gd name="T61" fmla="*/ 271 h 1496"/>
                  <a:gd name="T62" fmla="*/ 186 w 1661"/>
                  <a:gd name="T63" fmla="*/ 271 h 1496"/>
                  <a:gd name="T64" fmla="*/ 207 w 1661"/>
                  <a:gd name="T65" fmla="*/ 270 h 1496"/>
                  <a:gd name="T66" fmla="*/ 222 w 1661"/>
                  <a:gd name="T67" fmla="*/ 266 h 1496"/>
                  <a:gd name="T68" fmla="*/ 237 w 1661"/>
                  <a:gd name="T69" fmla="*/ 262 h 1496"/>
                  <a:gd name="T70" fmla="*/ 259 w 1661"/>
                  <a:gd name="T71" fmla="*/ 247 h 1496"/>
                  <a:gd name="T72" fmla="*/ 287 w 1661"/>
                  <a:gd name="T73" fmla="*/ 211 h 1496"/>
                  <a:gd name="T74" fmla="*/ 299 w 1661"/>
                  <a:gd name="T75" fmla="*/ 167 h 1496"/>
                  <a:gd name="T76" fmla="*/ 298 w 1661"/>
                  <a:gd name="T77" fmla="*/ 141 h 1496"/>
                  <a:gd name="T78" fmla="*/ 292 w 1661"/>
                  <a:gd name="T79" fmla="*/ 125 h 1496"/>
                  <a:gd name="T80" fmla="*/ 284 w 1661"/>
                  <a:gd name="T81" fmla="*/ 112 h 1496"/>
                  <a:gd name="T82" fmla="*/ 248 w 1661"/>
                  <a:gd name="T83" fmla="*/ 82 h 1496"/>
                  <a:gd name="T84" fmla="*/ 204 w 1661"/>
                  <a:gd name="T85" fmla="*/ 72 h 1496"/>
                  <a:gd name="T86" fmla="*/ 158 w 1661"/>
                  <a:gd name="T87" fmla="*/ 81 h 1496"/>
                  <a:gd name="T88" fmla="*/ 115 w 1661"/>
                  <a:gd name="T89" fmla="*/ 102 h 1496"/>
                  <a:gd name="T90" fmla="*/ 76 w 1661"/>
                  <a:gd name="T91" fmla="*/ 129 h 1496"/>
                  <a:gd name="T92" fmla="*/ 45 w 1661"/>
                  <a:gd name="T93" fmla="*/ 116 h 1496"/>
                  <a:gd name="T94" fmla="*/ 23 w 1661"/>
                  <a:gd name="T95" fmla="*/ 80 h 1496"/>
                  <a:gd name="T96" fmla="*/ 0 w 1661"/>
                  <a:gd name="T97" fmla="*/ 43 h 1496"/>
                  <a:gd name="T98" fmla="*/ 59 w 1661"/>
                  <a:gd name="T99" fmla="*/ 20 h 1496"/>
                  <a:gd name="T100" fmla="*/ 122 w 1661"/>
                  <a:gd name="T101" fmla="*/ 7 h 1496"/>
                  <a:gd name="T102" fmla="*/ 176 w 1661"/>
                  <a:gd name="T103" fmla="*/ 0 h 1496"/>
                  <a:gd name="T104" fmla="*/ 204 w 1661"/>
                  <a:gd name="T105" fmla="*/ 0 h 1496"/>
                  <a:gd name="T106" fmla="*/ 230 w 1661"/>
                  <a:gd name="T107" fmla="*/ 3 h 14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661"/>
                  <a:gd name="T163" fmla="*/ 0 h 1496"/>
                  <a:gd name="T164" fmla="*/ 1661 w 1661"/>
                  <a:gd name="T165" fmla="*/ 1496 h 14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661" h="1496">
                    <a:moveTo>
                      <a:pt x="982" y="22"/>
                    </a:moveTo>
                    <a:lnTo>
                      <a:pt x="1051" y="42"/>
                    </a:lnTo>
                    <a:lnTo>
                      <a:pt x="1121" y="68"/>
                    </a:lnTo>
                    <a:lnTo>
                      <a:pt x="1190" y="97"/>
                    </a:lnTo>
                    <a:lnTo>
                      <a:pt x="1257" y="131"/>
                    </a:lnTo>
                    <a:lnTo>
                      <a:pt x="1322" y="168"/>
                    </a:lnTo>
                    <a:lnTo>
                      <a:pt x="1383" y="212"/>
                    </a:lnTo>
                    <a:lnTo>
                      <a:pt x="1439" y="260"/>
                    </a:lnTo>
                    <a:lnTo>
                      <a:pt x="1491" y="315"/>
                    </a:lnTo>
                    <a:lnTo>
                      <a:pt x="1534" y="363"/>
                    </a:lnTo>
                    <a:lnTo>
                      <a:pt x="1571" y="416"/>
                    </a:lnTo>
                    <a:lnTo>
                      <a:pt x="1600" y="472"/>
                    </a:lnTo>
                    <a:lnTo>
                      <a:pt x="1623" y="533"/>
                    </a:lnTo>
                    <a:lnTo>
                      <a:pt x="1639" y="593"/>
                    </a:lnTo>
                    <a:lnTo>
                      <a:pt x="1651" y="657"/>
                    </a:lnTo>
                    <a:lnTo>
                      <a:pt x="1658" y="721"/>
                    </a:lnTo>
                    <a:lnTo>
                      <a:pt x="1661" y="790"/>
                    </a:lnTo>
                    <a:lnTo>
                      <a:pt x="1649" y="856"/>
                    </a:lnTo>
                    <a:lnTo>
                      <a:pt x="1629" y="915"/>
                    </a:lnTo>
                    <a:lnTo>
                      <a:pt x="1597" y="970"/>
                    </a:lnTo>
                    <a:lnTo>
                      <a:pt x="1561" y="1020"/>
                    </a:lnTo>
                    <a:lnTo>
                      <a:pt x="1516" y="1065"/>
                    </a:lnTo>
                    <a:lnTo>
                      <a:pt x="1468" y="1109"/>
                    </a:lnTo>
                    <a:lnTo>
                      <a:pt x="1416" y="1149"/>
                    </a:lnTo>
                    <a:lnTo>
                      <a:pt x="1363" y="1189"/>
                    </a:lnTo>
                    <a:lnTo>
                      <a:pt x="1308" y="1218"/>
                    </a:lnTo>
                    <a:lnTo>
                      <a:pt x="1253" y="1237"/>
                    </a:lnTo>
                    <a:lnTo>
                      <a:pt x="1193" y="1248"/>
                    </a:lnTo>
                    <a:lnTo>
                      <a:pt x="1133" y="1254"/>
                    </a:lnTo>
                    <a:lnTo>
                      <a:pt x="1070" y="1254"/>
                    </a:lnTo>
                    <a:lnTo>
                      <a:pt x="1007" y="1255"/>
                    </a:lnTo>
                    <a:lnTo>
                      <a:pt x="944" y="1255"/>
                    </a:lnTo>
                    <a:lnTo>
                      <a:pt x="882" y="1260"/>
                    </a:lnTo>
                    <a:lnTo>
                      <a:pt x="867" y="1258"/>
                    </a:lnTo>
                    <a:lnTo>
                      <a:pt x="852" y="1255"/>
                    </a:lnTo>
                    <a:lnTo>
                      <a:pt x="836" y="1252"/>
                    </a:lnTo>
                    <a:lnTo>
                      <a:pt x="822" y="1250"/>
                    </a:lnTo>
                    <a:lnTo>
                      <a:pt x="805" y="1247"/>
                    </a:lnTo>
                    <a:lnTo>
                      <a:pt x="788" y="1247"/>
                    </a:lnTo>
                    <a:lnTo>
                      <a:pt x="771" y="1247"/>
                    </a:lnTo>
                    <a:lnTo>
                      <a:pt x="754" y="1249"/>
                    </a:lnTo>
                    <a:lnTo>
                      <a:pt x="743" y="1242"/>
                    </a:lnTo>
                    <a:lnTo>
                      <a:pt x="732" y="1238"/>
                    </a:lnTo>
                    <a:lnTo>
                      <a:pt x="720" y="1235"/>
                    </a:lnTo>
                    <a:lnTo>
                      <a:pt x="712" y="1235"/>
                    </a:lnTo>
                    <a:lnTo>
                      <a:pt x="702" y="1241"/>
                    </a:lnTo>
                    <a:lnTo>
                      <a:pt x="697" y="1248"/>
                    </a:lnTo>
                    <a:lnTo>
                      <a:pt x="695" y="1255"/>
                    </a:lnTo>
                    <a:lnTo>
                      <a:pt x="695" y="1264"/>
                    </a:lnTo>
                    <a:lnTo>
                      <a:pt x="695" y="1271"/>
                    </a:lnTo>
                    <a:lnTo>
                      <a:pt x="697" y="1281"/>
                    </a:lnTo>
                    <a:lnTo>
                      <a:pt x="698" y="1289"/>
                    </a:lnTo>
                    <a:lnTo>
                      <a:pt x="700" y="1300"/>
                    </a:lnTo>
                    <a:lnTo>
                      <a:pt x="701" y="1319"/>
                    </a:lnTo>
                    <a:lnTo>
                      <a:pt x="703" y="1340"/>
                    </a:lnTo>
                    <a:lnTo>
                      <a:pt x="704" y="1361"/>
                    </a:lnTo>
                    <a:lnTo>
                      <a:pt x="706" y="1381"/>
                    </a:lnTo>
                    <a:lnTo>
                      <a:pt x="704" y="1400"/>
                    </a:lnTo>
                    <a:lnTo>
                      <a:pt x="704" y="1421"/>
                    </a:lnTo>
                    <a:lnTo>
                      <a:pt x="703" y="1440"/>
                    </a:lnTo>
                    <a:lnTo>
                      <a:pt x="702" y="1460"/>
                    </a:lnTo>
                    <a:lnTo>
                      <a:pt x="644" y="1465"/>
                    </a:lnTo>
                    <a:lnTo>
                      <a:pt x="586" y="1469"/>
                    </a:lnTo>
                    <a:lnTo>
                      <a:pt x="527" y="1473"/>
                    </a:lnTo>
                    <a:lnTo>
                      <a:pt x="467" y="1477"/>
                    </a:lnTo>
                    <a:lnTo>
                      <a:pt x="407" y="1479"/>
                    </a:lnTo>
                    <a:lnTo>
                      <a:pt x="346" y="1483"/>
                    </a:lnTo>
                    <a:lnTo>
                      <a:pt x="287" y="1488"/>
                    </a:lnTo>
                    <a:lnTo>
                      <a:pt x="230" y="1496"/>
                    </a:lnTo>
                    <a:lnTo>
                      <a:pt x="242" y="1431"/>
                    </a:lnTo>
                    <a:lnTo>
                      <a:pt x="252" y="1367"/>
                    </a:lnTo>
                    <a:lnTo>
                      <a:pt x="256" y="1302"/>
                    </a:lnTo>
                    <a:lnTo>
                      <a:pt x="256" y="1238"/>
                    </a:lnTo>
                    <a:lnTo>
                      <a:pt x="251" y="1173"/>
                    </a:lnTo>
                    <a:lnTo>
                      <a:pt x="244" y="1109"/>
                    </a:lnTo>
                    <a:lnTo>
                      <a:pt x="233" y="1046"/>
                    </a:lnTo>
                    <a:lnTo>
                      <a:pt x="219" y="984"/>
                    </a:lnTo>
                    <a:lnTo>
                      <a:pt x="225" y="980"/>
                    </a:lnTo>
                    <a:lnTo>
                      <a:pt x="231" y="982"/>
                    </a:lnTo>
                    <a:lnTo>
                      <a:pt x="237" y="984"/>
                    </a:lnTo>
                    <a:lnTo>
                      <a:pt x="244" y="989"/>
                    </a:lnTo>
                    <a:lnTo>
                      <a:pt x="256" y="997"/>
                    </a:lnTo>
                    <a:lnTo>
                      <a:pt x="268" y="1005"/>
                    </a:lnTo>
                    <a:lnTo>
                      <a:pt x="308" y="1019"/>
                    </a:lnTo>
                    <a:lnTo>
                      <a:pt x="349" y="1034"/>
                    </a:lnTo>
                    <a:lnTo>
                      <a:pt x="390" y="1046"/>
                    </a:lnTo>
                    <a:lnTo>
                      <a:pt x="433" y="1058"/>
                    </a:lnTo>
                    <a:lnTo>
                      <a:pt x="476" y="1066"/>
                    </a:lnTo>
                    <a:lnTo>
                      <a:pt x="518" y="1075"/>
                    </a:lnTo>
                    <a:lnTo>
                      <a:pt x="560" y="1079"/>
                    </a:lnTo>
                    <a:lnTo>
                      <a:pt x="603" y="1081"/>
                    </a:lnTo>
                    <a:lnTo>
                      <a:pt x="632" y="1081"/>
                    </a:lnTo>
                    <a:lnTo>
                      <a:pt x="661" y="1082"/>
                    </a:lnTo>
                    <a:lnTo>
                      <a:pt x="689" y="1083"/>
                    </a:lnTo>
                    <a:lnTo>
                      <a:pt x="717" y="1085"/>
                    </a:lnTo>
                    <a:lnTo>
                      <a:pt x="743" y="1085"/>
                    </a:lnTo>
                    <a:lnTo>
                      <a:pt x="771" y="1085"/>
                    </a:lnTo>
                    <a:lnTo>
                      <a:pt x="800" y="1082"/>
                    </a:lnTo>
                    <a:lnTo>
                      <a:pt x="830" y="1081"/>
                    </a:lnTo>
                    <a:lnTo>
                      <a:pt x="848" y="1075"/>
                    </a:lnTo>
                    <a:lnTo>
                      <a:pt x="869" y="1070"/>
                    </a:lnTo>
                    <a:lnTo>
                      <a:pt x="888" y="1064"/>
                    </a:lnTo>
                    <a:lnTo>
                      <a:pt x="909" y="1059"/>
                    </a:lnTo>
                    <a:lnTo>
                      <a:pt x="927" y="1052"/>
                    </a:lnTo>
                    <a:lnTo>
                      <a:pt x="948" y="1046"/>
                    </a:lnTo>
                    <a:lnTo>
                      <a:pt x="967" y="1036"/>
                    </a:lnTo>
                    <a:lnTo>
                      <a:pt x="988" y="1026"/>
                    </a:lnTo>
                    <a:lnTo>
                      <a:pt x="1035" y="987"/>
                    </a:lnTo>
                    <a:lnTo>
                      <a:pt x="1080" y="943"/>
                    </a:lnTo>
                    <a:lnTo>
                      <a:pt x="1117" y="895"/>
                    </a:lnTo>
                    <a:lnTo>
                      <a:pt x="1150" y="844"/>
                    </a:lnTo>
                    <a:lnTo>
                      <a:pt x="1174" y="788"/>
                    </a:lnTo>
                    <a:lnTo>
                      <a:pt x="1191" y="730"/>
                    </a:lnTo>
                    <a:lnTo>
                      <a:pt x="1198" y="669"/>
                    </a:lnTo>
                    <a:lnTo>
                      <a:pt x="1198" y="609"/>
                    </a:lnTo>
                    <a:lnTo>
                      <a:pt x="1194" y="585"/>
                    </a:lnTo>
                    <a:lnTo>
                      <a:pt x="1191" y="563"/>
                    </a:lnTo>
                    <a:lnTo>
                      <a:pt x="1184" y="541"/>
                    </a:lnTo>
                    <a:lnTo>
                      <a:pt x="1176" y="522"/>
                    </a:lnTo>
                    <a:lnTo>
                      <a:pt x="1167" y="501"/>
                    </a:lnTo>
                    <a:lnTo>
                      <a:pt x="1158" y="483"/>
                    </a:lnTo>
                    <a:lnTo>
                      <a:pt x="1147" y="465"/>
                    </a:lnTo>
                    <a:lnTo>
                      <a:pt x="1138" y="447"/>
                    </a:lnTo>
                    <a:lnTo>
                      <a:pt x="1094" y="396"/>
                    </a:lnTo>
                    <a:lnTo>
                      <a:pt x="1046" y="357"/>
                    </a:lnTo>
                    <a:lnTo>
                      <a:pt x="992" y="327"/>
                    </a:lnTo>
                    <a:lnTo>
                      <a:pt x="936" y="306"/>
                    </a:lnTo>
                    <a:lnTo>
                      <a:pt x="875" y="293"/>
                    </a:lnTo>
                    <a:lnTo>
                      <a:pt x="815" y="289"/>
                    </a:lnTo>
                    <a:lnTo>
                      <a:pt x="753" y="292"/>
                    </a:lnTo>
                    <a:lnTo>
                      <a:pt x="691" y="301"/>
                    </a:lnTo>
                    <a:lnTo>
                      <a:pt x="631" y="323"/>
                    </a:lnTo>
                    <a:lnTo>
                      <a:pt x="574" y="349"/>
                    </a:lnTo>
                    <a:lnTo>
                      <a:pt x="516" y="375"/>
                    </a:lnTo>
                    <a:lnTo>
                      <a:pt x="461" y="407"/>
                    </a:lnTo>
                    <a:lnTo>
                      <a:pt x="407" y="439"/>
                    </a:lnTo>
                    <a:lnTo>
                      <a:pt x="355" y="476"/>
                    </a:lnTo>
                    <a:lnTo>
                      <a:pt x="303" y="515"/>
                    </a:lnTo>
                    <a:lnTo>
                      <a:pt x="253" y="557"/>
                    </a:lnTo>
                    <a:lnTo>
                      <a:pt x="216" y="511"/>
                    </a:lnTo>
                    <a:lnTo>
                      <a:pt x="182" y="465"/>
                    </a:lnTo>
                    <a:lnTo>
                      <a:pt x="150" y="418"/>
                    </a:lnTo>
                    <a:lnTo>
                      <a:pt x="121" y="370"/>
                    </a:lnTo>
                    <a:lnTo>
                      <a:pt x="91" y="321"/>
                    </a:lnTo>
                    <a:lnTo>
                      <a:pt x="62" y="271"/>
                    </a:lnTo>
                    <a:lnTo>
                      <a:pt x="31" y="222"/>
                    </a:lnTo>
                    <a:lnTo>
                      <a:pt x="0" y="173"/>
                    </a:lnTo>
                    <a:lnTo>
                      <a:pt x="75" y="136"/>
                    </a:lnTo>
                    <a:lnTo>
                      <a:pt x="154" y="105"/>
                    </a:lnTo>
                    <a:lnTo>
                      <a:pt x="235" y="80"/>
                    </a:lnTo>
                    <a:lnTo>
                      <a:pt x="320" y="59"/>
                    </a:lnTo>
                    <a:lnTo>
                      <a:pt x="403" y="41"/>
                    </a:lnTo>
                    <a:lnTo>
                      <a:pt x="490" y="27"/>
                    </a:lnTo>
                    <a:lnTo>
                      <a:pt x="577" y="13"/>
                    </a:lnTo>
                    <a:lnTo>
                      <a:pt x="666" y="3"/>
                    </a:lnTo>
                    <a:lnTo>
                      <a:pt x="703" y="1"/>
                    </a:lnTo>
                    <a:lnTo>
                      <a:pt x="741" y="1"/>
                    </a:lnTo>
                    <a:lnTo>
                      <a:pt x="778" y="0"/>
                    </a:lnTo>
                    <a:lnTo>
                      <a:pt x="816" y="1"/>
                    </a:lnTo>
                    <a:lnTo>
                      <a:pt x="851" y="1"/>
                    </a:lnTo>
                    <a:lnTo>
                      <a:pt x="887" y="5"/>
                    </a:lnTo>
                    <a:lnTo>
                      <a:pt x="922" y="11"/>
                    </a:lnTo>
                    <a:lnTo>
                      <a:pt x="959" y="22"/>
                    </a:lnTo>
                    <a:lnTo>
                      <a:pt x="982" y="22"/>
                    </a:lnTo>
                    <a:close/>
                  </a:path>
                </a:pathLst>
              </a:custGeom>
              <a:solidFill>
                <a:srgbClr val="FF4040"/>
              </a:solidFill>
              <a:ln w="9525">
                <a:noFill/>
                <a:round/>
                <a:headEnd/>
                <a:tailEnd/>
              </a:ln>
            </p:spPr>
            <p:txBody>
              <a:bodyPr/>
              <a:lstStyle/>
              <a:p>
                <a:endParaRPr lang="ru-RU"/>
              </a:p>
            </p:txBody>
          </p:sp>
          <p:sp>
            <p:nvSpPr>
              <p:cNvPr id="18459" name="Freeform 16"/>
              <p:cNvSpPr>
                <a:spLocks/>
              </p:cNvSpPr>
              <p:nvPr/>
            </p:nvSpPr>
            <p:spPr bwMode="auto">
              <a:xfrm flipH="1">
                <a:off x="1187" y="2076"/>
                <a:ext cx="170" cy="153"/>
              </a:xfrm>
              <a:custGeom>
                <a:avLst/>
                <a:gdLst>
                  <a:gd name="T0" fmla="*/ 166 w 681"/>
                  <a:gd name="T1" fmla="*/ 45 h 613"/>
                  <a:gd name="T2" fmla="*/ 168 w 681"/>
                  <a:gd name="T3" fmla="*/ 52 h 613"/>
                  <a:gd name="T4" fmla="*/ 170 w 681"/>
                  <a:gd name="T5" fmla="*/ 60 h 613"/>
                  <a:gd name="T6" fmla="*/ 170 w 681"/>
                  <a:gd name="T7" fmla="*/ 68 h 613"/>
                  <a:gd name="T8" fmla="*/ 170 w 681"/>
                  <a:gd name="T9" fmla="*/ 76 h 613"/>
                  <a:gd name="T10" fmla="*/ 169 w 681"/>
                  <a:gd name="T11" fmla="*/ 84 h 613"/>
                  <a:gd name="T12" fmla="*/ 167 w 681"/>
                  <a:gd name="T13" fmla="*/ 91 h 613"/>
                  <a:gd name="T14" fmla="*/ 164 w 681"/>
                  <a:gd name="T15" fmla="*/ 98 h 613"/>
                  <a:gd name="T16" fmla="*/ 161 w 681"/>
                  <a:gd name="T17" fmla="*/ 106 h 613"/>
                  <a:gd name="T18" fmla="*/ 154 w 681"/>
                  <a:gd name="T19" fmla="*/ 116 h 613"/>
                  <a:gd name="T20" fmla="*/ 147 w 681"/>
                  <a:gd name="T21" fmla="*/ 126 h 613"/>
                  <a:gd name="T22" fmla="*/ 138 w 681"/>
                  <a:gd name="T23" fmla="*/ 134 h 613"/>
                  <a:gd name="T24" fmla="*/ 128 w 681"/>
                  <a:gd name="T25" fmla="*/ 141 h 613"/>
                  <a:gd name="T26" fmla="*/ 117 w 681"/>
                  <a:gd name="T27" fmla="*/ 146 h 613"/>
                  <a:gd name="T28" fmla="*/ 106 w 681"/>
                  <a:gd name="T29" fmla="*/ 150 h 613"/>
                  <a:gd name="T30" fmla="*/ 94 w 681"/>
                  <a:gd name="T31" fmla="*/ 152 h 613"/>
                  <a:gd name="T32" fmla="*/ 82 w 681"/>
                  <a:gd name="T33" fmla="*/ 153 h 613"/>
                  <a:gd name="T34" fmla="*/ 71 w 681"/>
                  <a:gd name="T35" fmla="*/ 152 h 613"/>
                  <a:gd name="T36" fmla="*/ 60 w 681"/>
                  <a:gd name="T37" fmla="*/ 149 h 613"/>
                  <a:gd name="T38" fmla="*/ 50 w 681"/>
                  <a:gd name="T39" fmla="*/ 145 h 613"/>
                  <a:gd name="T40" fmla="*/ 40 w 681"/>
                  <a:gd name="T41" fmla="*/ 140 h 613"/>
                  <a:gd name="T42" fmla="*/ 30 w 681"/>
                  <a:gd name="T43" fmla="*/ 134 h 613"/>
                  <a:gd name="T44" fmla="*/ 21 w 681"/>
                  <a:gd name="T45" fmla="*/ 127 h 613"/>
                  <a:gd name="T46" fmla="*/ 14 w 681"/>
                  <a:gd name="T47" fmla="*/ 118 h 613"/>
                  <a:gd name="T48" fmla="*/ 7 w 681"/>
                  <a:gd name="T49" fmla="*/ 108 h 613"/>
                  <a:gd name="T50" fmla="*/ 4 w 681"/>
                  <a:gd name="T51" fmla="*/ 102 h 613"/>
                  <a:gd name="T52" fmla="*/ 2 w 681"/>
                  <a:gd name="T53" fmla="*/ 95 h 613"/>
                  <a:gd name="T54" fmla="*/ 1 w 681"/>
                  <a:gd name="T55" fmla="*/ 88 h 613"/>
                  <a:gd name="T56" fmla="*/ 0 w 681"/>
                  <a:gd name="T57" fmla="*/ 81 h 613"/>
                  <a:gd name="T58" fmla="*/ 0 w 681"/>
                  <a:gd name="T59" fmla="*/ 74 h 613"/>
                  <a:gd name="T60" fmla="*/ 1 w 681"/>
                  <a:gd name="T61" fmla="*/ 67 h 613"/>
                  <a:gd name="T62" fmla="*/ 2 w 681"/>
                  <a:gd name="T63" fmla="*/ 59 h 613"/>
                  <a:gd name="T64" fmla="*/ 4 w 681"/>
                  <a:gd name="T65" fmla="*/ 53 h 613"/>
                  <a:gd name="T66" fmla="*/ 10 w 681"/>
                  <a:gd name="T67" fmla="*/ 42 h 613"/>
                  <a:gd name="T68" fmla="*/ 17 w 681"/>
                  <a:gd name="T69" fmla="*/ 32 h 613"/>
                  <a:gd name="T70" fmla="*/ 27 w 681"/>
                  <a:gd name="T71" fmla="*/ 23 h 613"/>
                  <a:gd name="T72" fmla="*/ 36 w 681"/>
                  <a:gd name="T73" fmla="*/ 16 h 613"/>
                  <a:gd name="T74" fmla="*/ 47 w 681"/>
                  <a:gd name="T75" fmla="*/ 10 h 613"/>
                  <a:gd name="T76" fmla="*/ 59 w 681"/>
                  <a:gd name="T77" fmla="*/ 5 h 613"/>
                  <a:gd name="T78" fmla="*/ 71 w 681"/>
                  <a:gd name="T79" fmla="*/ 1 h 613"/>
                  <a:gd name="T80" fmla="*/ 84 w 681"/>
                  <a:gd name="T81" fmla="*/ 0 h 613"/>
                  <a:gd name="T82" fmla="*/ 96 w 681"/>
                  <a:gd name="T83" fmla="*/ 0 h 613"/>
                  <a:gd name="T84" fmla="*/ 108 w 681"/>
                  <a:gd name="T85" fmla="*/ 2 h 613"/>
                  <a:gd name="T86" fmla="*/ 120 w 681"/>
                  <a:gd name="T87" fmla="*/ 6 h 613"/>
                  <a:gd name="T88" fmla="*/ 131 w 681"/>
                  <a:gd name="T89" fmla="*/ 11 h 613"/>
                  <a:gd name="T90" fmla="*/ 142 w 681"/>
                  <a:gd name="T91" fmla="*/ 17 h 613"/>
                  <a:gd name="T92" fmla="*/ 151 w 681"/>
                  <a:gd name="T93" fmla="*/ 25 h 613"/>
                  <a:gd name="T94" fmla="*/ 159 w 681"/>
                  <a:gd name="T95" fmla="*/ 34 h 613"/>
                  <a:gd name="T96" fmla="*/ 166 w 681"/>
                  <a:gd name="T97" fmla="*/ 45 h 61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81"/>
                  <a:gd name="T148" fmla="*/ 0 h 613"/>
                  <a:gd name="T149" fmla="*/ 681 w 681"/>
                  <a:gd name="T150" fmla="*/ 613 h 61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81" h="613">
                    <a:moveTo>
                      <a:pt x="666" y="181"/>
                    </a:moveTo>
                    <a:lnTo>
                      <a:pt x="674" y="210"/>
                    </a:lnTo>
                    <a:lnTo>
                      <a:pt x="680" y="242"/>
                    </a:lnTo>
                    <a:lnTo>
                      <a:pt x="681" y="273"/>
                    </a:lnTo>
                    <a:lnTo>
                      <a:pt x="680" y="305"/>
                    </a:lnTo>
                    <a:lnTo>
                      <a:pt x="675" y="335"/>
                    </a:lnTo>
                    <a:lnTo>
                      <a:pt x="668" y="365"/>
                    </a:lnTo>
                    <a:lnTo>
                      <a:pt x="657" y="394"/>
                    </a:lnTo>
                    <a:lnTo>
                      <a:pt x="645" y="423"/>
                    </a:lnTo>
                    <a:lnTo>
                      <a:pt x="618" y="465"/>
                    </a:lnTo>
                    <a:lnTo>
                      <a:pt x="588" y="504"/>
                    </a:lnTo>
                    <a:lnTo>
                      <a:pt x="552" y="536"/>
                    </a:lnTo>
                    <a:lnTo>
                      <a:pt x="513" y="564"/>
                    </a:lnTo>
                    <a:lnTo>
                      <a:pt x="470" y="584"/>
                    </a:lnTo>
                    <a:lnTo>
                      <a:pt x="425" y="599"/>
                    </a:lnTo>
                    <a:lnTo>
                      <a:pt x="376" y="608"/>
                    </a:lnTo>
                    <a:lnTo>
                      <a:pt x="329" y="613"/>
                    </a:lnTo>
                    <a:lnTo>
                      <a:pt x="284" y="607"/>
                    </a:lnTo>
                    <a:lnTo>
                      <a:pt x="242" y="597"/>
                    </a:lnTo>
                    <a:lnTo>
                      <a:pt x="199" y="582"/>
                    </a:lnTo>
                    <a:lnTo>
                      <a:pt x="160" y="562"/>
                    </a:lnTo>
                    <a:lnTo>
                      <a:pt x="121" y="536"/>
                    </a:lnTo>
                    <a:lnTo>
                      <a:pt x="86" y="507"/>
                    </a:lnTo>
                    <a:lnTo>
                      <a:pt x="56" y="472"/>
                    </a:lnTo>
                    <a:lnTo>
                      <a:pt x="30" y="434"/>
                    </a:lnTo>
                    <a:lnTo>
                      <a:pt x="18" y="409"/>
                    </a:lnTo>
                    <a:lnTo>
                      <a:pt x="10" y="382"/>
                    </a:lnTo>
                    <a:lnTo>
                      <a:pt x="4" y="353"/>
                    </a:lnTo>
                    <a:lnTo>
                      <a:pt x="1" y="325"/>
                    </a:lnTo>
                    <a:lnTo>
                      <a:pt x="0" y="295"/>
                    </a:lnTo>
                    <a:lnTo>
                      <a:pt x="4" y="267"/>
                    </a:lnTo>
                    <a:lnTo>
                      <a:pt x="9" y="238"/>
                    </a:lnTo>
                    <a:lnTo>
                      <a:pt x="17" y="213"/>
                    </a:lnTo>
                    <a:lnTo>
                      <a:pt x="40" y="168"/>
                    </a:lnTo>
                    <a:lnTo>
                      <a:pt x="70" y="129"/>
                    </a:lnTo>
                    <a:lnTo>
                      <a:pt x="107" y="94"/>
                    </a:lnTo>
                    <a:lnTo>
                      <a:pt x="146" y="65"/>
                    </a:lnTo>
                    <a:lnTo>
                      <a:pt x="189" y="39"/>
                    </a:lnTo>
                    <a:lnTo>
                      <a:pt x="236" y="20"/>
                    </a:lnTo>
                    <a:lnTo>
                      <a:pt x="284" y="6"/>
                    </a:lnTo>
                    <a:lnTo>
                      <a:pt x="335" y="0"/>
                    </a:lnTo>
                    <a:lnTo>
                      <a:pt x="384" y="1"/>
                    </a:lnTo>
                    <a:lnTo>
                      <a:pt x="432" y="9"/>
                    </a:lnTo>
                    <a:lnTo>
                      <a:pt x="479" y="23"/>
                    </a:lnTo>
                    <a:lnTo>
                      <a:pt x="526" y="43"/>
                    </a:lnTo>
                    <a:lnTo>
                      <a:pt x="568" y="67"/>
                    </a:lnTo>
                    <a:lnTo>
                      <a:pt x="606" y="99"/>
                    </a:lnTo>
                    <a:lnTo>
                      <a:pt x="638" y="136"/>
                    </a:lnTo>
                    <a:lnTo>
                      <a:pt x="666" y="181"/>
                    </a:lnTo>
                    <a:close/>
                  </a:path>
                </a:pathLst>
              </a:custGeom>
              <a:solidFill>
                <a:srgbClr val="000000"/>
              </a:solidFill>
              <a:ln w="9525">
                <a:noFill/>
                <a:round/>
                <a:headEnd/>
                <a:tailEnd/>
              </a:ln>
            </p:spPr>
            <p:txBody>
              <a:bodyPr/>
              <a:lstStyle/>
              <a:p>
                <a:endParaRPr lang="ru-RU"/>
              </a:p>
            </p:txBody>
          </p:sp>
          <p:sp>
            <p:nvSpPr>
              <p:cNvPr id="18460" name="Freeform 17"/>
              <p:cNvSpPr>
                <a:spLocks/>
              </p:cNvSpPr>
              <p:nvPr/>
            </p:nvSpPr>
            <p:spPr bwMode="auto">
              <a:xfrm flipH="1">
                <a:off x="1200" y="2092"/>
                <a:ext cx="141" cy="118"/>
              </a:xfrm>
              <a:custGeom>
                <a:avLst/>
                <a:gdLst>
                  <a:gd name="T0" fmla="*/ 129 w 566"/>
                  <a:gd name="T1" fmla="*/ 26 h 472"/>
                  <a:gd name="T2" fmla="*/ 132 w 566"/>
                  <a:gd name="T3" fmla="*/ 29 h 472"/>
                  <a:gd name="T4" fmla="*/ 134 w 566"/>
                  <a:gd name="T5" fmla="*/ 32 h 472"/>
                  <a:gd name="T6" fmla="*/ 135 w 566"/>
                  <a:gd name="T7" fmla="*/ 36 h 472"/>
                  <a:gd name="T8" fmla="*/ 138 w 566"/>
                  <a:gd name="T9" fmla="*/ 40 h 472"/>
                  <a:gd name="T10" fmla="*/ 139 w 566"/>
                  <a:gd name="T11" fmla="*/ 43 h 472"/>
                  <a:gd name="T12" fmla="*/ 140 w 566"/>
                  <a:gd name="T13" fmla="*/ 47 h 472"/>
                  <a:gd name="T14" fmla="*/ 141 w 566"/>
                  <a:gd name="T15" fmla="*/ 51 h 472"/>
                  <a:gd name="T16" fmla="*/ 141 w 566"/>
                  <a:gd name="T17" fmla="*/ 55 h 472"/>
                  <a:gd name="T18" fmla="*/ 139 w 566"/>
                  <a:gd name="T19" fmla="*/ 66 h 472"/>
                  <a:gd name="T20" fmla="*/ 135 w 566"/>
                  <a:gd name="T21" fmla="*/ 77 h 472"/>
                  <a:gd name="T22" fmla="*/ 129 w 566"/>
                  <a:gd name="T23" fmla="*/ 86 h 472"/>
                  <a:gd name="T24" fmla="*/ 122 w 566"/>
                  <a:gd name="T25" fmla="*/ 95 h 472"/>
                  <a:gd name="T26" fmla="*/ 113 w 566"/>
                  <a:gd name="T27" fmla="*/ 102 h 472"/>
                  <a:gd name="T28" fmla="*/ 104 w 566"/>
                  <a:gd name="T29" fmla="*/ 108 h 472"/>
                  <a:gd name="T30" fmla="*/ 94 w 566"/>
                  <a:gd name="T31" fmla="*/ 114 h 472"/>
                  <a:gd name="T32" fmla="*/ 84 w 566"/>
                  <a:gd name="T33" fmla="*/ 118 h 472"/>
                  <a:gd name="T34" fmla="*/ 74 w 566"/>
                  <a:gd name="T35" fmla="*/ 118 h 472"/>
                  <a:gd name="T36" fmla="*/ 65 w 566"/>
                  <a:gd name="T37" fmla="*/ 118 h 472"/>
                  <a:gd name="T38" fmla="*/ 56 w 566"/>
                  <a:gd name="T39" fmla="*/ 117 h 472"/>
                  <a:gd name="T40" fmla="*/ 47 w 566"/>
                  <a:gd name="T41" fmla="*/ 116 h 472"/>
                  <a:gd name="T42" fmla="*/ 38 w 566"/>
                  <a:gd name="T43" fmla="*/ 114 h 472"/>
                  <a:gd name="T44" fmla="*/ 30 w 566"/>
                  <a:gd name="T45" fmla="*/ 110 h 472"/>
                  <a:gd name="T46" fmla="*/ 22 w 566"/>
                  <a:gd name="T47" fmla="*/ 105 h 472"/>
                  <a:gd name="T48" fmla="*/ 14 w 566"/>
                  <a:gd name="T49" fmla="*/ 100 h 472"/>
                  <a:gd name="T50" fmla="*/ 9 w 566"/>
                  <a:gd name="T51" fmla="*/ 93 h 472"/>
                  <a:gd name="T52" fmla="*/ 5 w 566"/>
                  <a:gd name="T53" fmla="*/ 85 h 472"/>
                  <a:gd name="T54" fmla="*/ 2 w 566"/>
                  <a:gd name="T55" fmla="*/ 77 h 472"/>
                  <a:gd name="T56" fmla="*/ 1 w 566"/>
                  <a:gd name="T57" fmla="*/ 69 h 472"/>
                  <a:gd name="T58" fmla="*/ 0 w 566"/>
                  <a:gd name="T59" fmla="*/ 60 h 472"/>
                  <a:gd name="T60" fmla="*/ 1 w 566"/>
                  <a:gd name="T61" fmla="*/ 51 h 472"/>
                  <a:gd name="T62" fmla="*/ 3 w 566"/>
                  <a:gd name="T63" fmla="*/ 43 h 472"/>
                  <a:gd name="T64" fmla="*/ 7 w 566"/>
                  <a:gd name="T65" fmla="*/ 35 h 472"/>
                  <a:gd name="T66" fmla="*/ 8 w 566"/>
                  <a:gd name="T67" fmla="*/ 32 h 472"/>
                  <a:gd name="T68" fmla="*/ 10 w 566"/>
                  <a:gd name="T69" fmla="*/ 30 h 472"/>
                  <a:gd name="T70" fmla="*/ 12 w 566"/>
                  <a:gd name="T71" fmla="*/ 28 h 472"/>
                  <a:gd name="T72" fmla="*/ 14 w 566"/>
                  <a:gd name="T73" fmla="*/ 25 h 472"/>
                  <a:gd name="T74" fmla="*/ 16 w 566"/>
                  <a:gd name="T75" fmla="*/ 23 h 472"/>
                  <a:gd name="T76" fmla="*/ 18 w 566"/>
                  <a:gd name="T77" fmla="*/ 21 h 472"/>
                  <a:gd name="T78" fmla="*/ 20 w 566"/>
                  <a:gd name="T79" fmla="*/ 19 h 472"/>
                  <a:gd name="T80" fmla="*/ 24 w 566"/>
                  <a:gd name="T81" fmla="*/ 18 h 472"/>
                  <a:gd name="T82" fmla="*/ 25 w 566"/>
                  <a:gd name="T83" fmla="*/ 16 h 472"/>
                  <a:gd name="T84" fmla="*/ 27 w 566"/>
                  <a:gd name="T85" fmla="*/ 14 h 472"/>
                  <a:gd name="T86" fmla="*/ 29 w 566"/>
                  <a:gd name="T87" fmla="*/ 12 h 472"/>
                  <a:gd name="T88" fmla="*/ 31 w 566"/>
                  <a:gd name="T89" fmla="*/ 11 h 472"/>
                  <a:gd name="T90" fmla="*/ 34 w 566"/>
                  <a:gd name="T91" fmla="*/ 10 h 472"/>
                  <a:gd name="T92" fmla="*/ 36 w 566"/>
                  <a:gd name="T93" fmla="*/ 9 h 472"/>
                  <a:gd name="T94" fmla="*/ 39 w 566"/>
                  <a:gd name="T95" fmla="*/ 8 h 472"/>
                  <a:gd name="T96" fmla="*/ 41 w 566"/>
                  <a:gd name="T97" fmla="*/ 7 h 472"/>
                  <a:gd name="T98" fmla="*/ 53 w 566"/>
                  <a:gd name="T99" fmla="*/ 3 h 472"/>
                  <a:gd name="T100" fmla="*/ 65 w 566"/>
                  <a:gd name="T101" fmla="*/ 1 h 472"/>
                  <a:gd name="T102" fmla="*/ 77 w 566"/>
                  <a:gd name="T103" fmla="*/ 0 h 472"/>
                  <a:gd name="T104" fmla="*/ 89 w 566"/>
                  <a:gd name="T105" fmla="*/ 1 h 472"/>
                  <a:gd name="T106" fmla="*/ 100 w 566"/>
                  <a:gd name="T107" fmla="*/ 4 h 472"/>
                  <a:gd name="T108" fmla="*/ 111 w 566"/>
                  <a:gd name="T109" fmla="*/ 9 h 472"/>
                  <a:gd name="T110" fmla="*/ 121 w 566"/>
                  <a:gd name="T111" fmla="*/ 16 h 472"/>
                  <a:gd name="T112" fmla="*/ 129 w 566"/>
                  <a:gd name="T113" fmla="*/ 26 h 4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66"/>
                  <a:gd name="T172" fmla="*/ 0 h 472"/>
                  <a:gd name="T173" fmla="*/ 566 w 566"/>
                  <a:gd name="T174" fmla="*/ 472 h 4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66" h="472">
                    <a:moveTo>
                      <a:pt x="518" y="103"/>
                    </a:moveTo>
                    <a:lnTo>
                      <a:pt x="528" y="116"/>
                    </a:lnTo>
                    <a:lnTo>
                      <a:pt x="536" y="129"/>
                    </a:lnTo>
                    <a:lnTo>
                      <a:pt x="543" y="144"/>
                    </a:lnTo>
                    <a:lnTo>
                      <a:pt x="552" y="158"/>
                    </a:lnTo>
                    <a:lnTo>
                      <a:pt x="557" y="173"/>
                    </a:lnTo>
                    <a:lnTo>
                      <a:pt x="562" y="187"/>
                    </a:lnTo>
                    <a:lnTo>
                      <a:pt x="564" y="203"/>
                    </a:lnTo>
                    <a:lnTo>
                      <a:pt x="566" y="220"/>
                    </a:lnTo>
                    <a:lnTo>
                      <a:pt x="557" y="264"/>
                    </a:lnTo>
                    <a:lnTo>
                      <a:pt x="541" y="306"/>
                    </a:lnTo>
                    <a:lnTo>
                      <a:pt x="518" y="343"/>
                    </a:lnTo>
                    <a:lnTo>
                      <a:pt x="490" y="378"/>
                    </a:lnTo>
                    <a:lnTo>
                      <a:pt x="455" y="408"/>
                    </a:lnTo>
                    <a:lnTo>
                      <a:pt x="419" y="433"/>
                    </a:lnTo>
                    <a:lnTo>
                      <a:pt x="379" y="454"/>
                    </a:lnTo>
                    <a:lnTo>
                      <a:pt x="339" y="470"/>
                    </a:lnTo>
                    <a:lnTo>
                      <a:pt x="299" y="472"/>
                    </a:lnTo>
                    <a:lnTo>
                      <a:pt x="262" y="472"/>
                    </a:lnTo>
                    <a:lnTo>
                      <a:pt x="224" y="469"/>
                    </a:lnTo>
                    <a:lnTo>
                      <a:pt x="189" y="463"/>
                    </a:lnTo>
                    <a:lnTo>
                      <a:pt x="154" y="454"/>
                    </a:lnTo>
                    <a:lnTo>
                      <a:pt x="121" y="440"/>
                    </a:lnTo>
                    <a:lnTo>
                      <a:pt x="89" y="421"/>
                    </a:lnTo>
                    <a:lnTo>
                      <a:pt x="58" y="399"/>
                    </a:lnTo>
                    <a:lnTo>
                      <a:pt x="37" y="370"/>
                    </a:lnTo>
                    <a:lnTo>
                      <a:pt x="21" y="340"/>
                    </a:lnTo>
                    <a:lnTo>
                      <a:pt x="9" y="307"/>
                    </a:lnTo>
                    <a:lnTo>
                      <a:pt x="3" y="274"/>
                    </a:lnTo>
                    <a:lnTo>
                      <a:pt x="0" y="239"/>
                    </a:lnTo>
                    <a:lnTo>
                      <a:pt x="4" y="205"/>
                    </a:lnTo>
                    <a:lnTo>
                      <a:pt x="12" y="172"/>
                    </a:lnTo>
                    <a:lnTo>
                      <a:pt x="27" y="140"/>
                    </a:lnTo>
                    <a:lnTo>
                      <a:pt x="33" y="129"/>
                    </a:lnTo>
                    <a:lnTo>
                      <a:pt x="40" y="119"/>
                    </a:lnTo>
                    <a:lnTo>
                      <a:pt x="47" y="110"/>
                    </a:lnTo>
                    <a:lnTo>
                      <a:pt x="56" y="101"/>
                    </a:lnTo>
                    <a:lnTo>
                      <a:pt x="63" y="92"/>
                    </a:lnTo>
                    <a:lnTo>
                      <a:pt x="73" y="84"/>
                    </a:lnTo>
                    <a:lnTo>
                      <a:pt x="82" y="76"/>
                    </a:lnTo>
                    <a:lnTo>
                      <a:pt x="95" y="71"/>
                    </a:lnTo>
                    <a:lnTo>
                      <a:pt x="99" y="63"/>
                    </a:lnTo>
                    <a:lnTo>
                      <a:pt x="108" y="55"/>
                    </a:lnTo>
                    <a:lnTo>
                      <a:pt x="115" y="49"/>
                    </a:lnTo>
                    <a:lnTo>
                      <a:pt x="126" y="44"/>
                    </a:lnTo>
                    <a:lnTo>
                      <a:pt x="135" y="38"/>
                    </a:lnTo>
                    <a:lnTo>
                      <a:pt x="145" y="35"/>
                    </a:lnTo>
                    <a:lnTo>
                      <a:pt x="155" y="31"/>
                    </a:lnTo>
                    <a:lnTo>
                      <a:pt x="166" y="29"/>
                    </a:lnTo>
                    <a:lnTo>
                      <a:pt x="212" y="12"/>
                    </a:lnTo>
                    <a:lnTo>
                      <a:pt x="260" y="3"/>
                    </a:lnTo>
                    <a:lnTo>
                      <a:pt x="309" y="0"/>
                    </a:lnTo>
                    <a:lnTo>
                      <a:pt x="358" y="4"/>
                    </a:lnTo>
                    <a:lnTo>
                      <a:pt x="403" y="15"/>
                    </a:lnTo>
                    <a:lnTo>
                      <a:pt x="447" y="35"/>
                    </a:lnTo>
                    <a:lnTo>
                      <a:pt x="484" y="64"/>
                    </a:lnTo>
                    <a:lnTo>
                      <a:pt x="518" y="103"/>
                    </a:lnTo>
                    <a:close/>
                  </a:path>
                </a:pathLst>
              </a:custGeom>
              <a:solidFill>
                <a:srgbClr val="FF4040"/>
              </a:solidFill>
              <a:ln w="9525">
                <a:noFill/>
                <a:round/>
                <a:headEnd/>
                <a:tailEnd/>
              </a:ln>
            </p:spPr>
            <p:txBody>
              <a:bodyPr/>
              <a:lstStyle/>
              <a:p>
                <a:endParaRPr lang="ru-RU"/>
              </a:p>
            </p:txBody>
          </p:sp>
        </p:grpSp>
        <p:sp>
          <p:nvSpPr>
            <p:cNvPr id="18442" name="Freeform 18"/>
            <p:cNvSpPr>
              <a:spLocks/>
            </p:cNvSpPr>
            <p:nvPr/>
          </p:nvSpPr>
          <p:spPr bwMode="auto">
            <a:xfrm flipH="1">
              <a:off x="995" y="2263"/>
              <a:ext cx="865" cy="1201"/>
            </a:xfrm>
            <a:custGeom>
              <a:avLst/>
              <a:gdLst>
                <a:gd name="T0" fmla="*/ 559 w 3461"/>
                <a:gd name="T1" fmla="*/ 75 h 4807"/>
                <a:gd name="T2" fmla="*/ 609 w 3461"/>
                <a:gd name="T3" fmla="*/ 95 h 4807"/>
                <a:gd name="T4" fmla="*/ 624 w 3461"/>
                <a:gd name="T5" fmla="*/ 115 h 4807"/>
                <a:gd name="T6" fmla="*/ 650 w 3461"/>
                <a:gd name="T7" fmla="*/ 106 h 4807"/>
                <a:gd name="T8" fmla="*/ 817 w 3461"/>
                <a:gd name="T9" fmla="*/ 240 h 4807"/>
                <a:gd name="T10" fmla="*/ 856 w 3461"/>
                <a:gd name="T11" fmla="*/ 291 h 4807"/>
                <a:gd name="T12" fmla="*/ 864 w 3461"/>
                <a:gd name="T13" fmla="*/ 342 h 4807"/>
                <a:gd name="T14" fmla="*/ 841 w 3461"/>
                <a:gd name="T15" fmla="*/ 429 h 4807"/>
                <a:gd name="T16" fmla="*/ 823 w 3461"/>
                <a:gd name="T17" fmla="*/ 477 h 4807"/>
                <a:gd name="T18" fmla="*/ 798 w 3461"/>
                <a:gd name="T19" fmla="*/ 543 h 4807"/>
                <a:gd name="T20" fmla="*/ 819 w 3461"/>
                <a:gd name="T21" fmla="*/ 568 h 4807"/>
                <a:gd name="T22" fmla="*/ 831 w 3461"/>
                <a:gd name="T23" fmla="*/ 623 h 4807"/>
                <a:gd name="T24" fmla="*/ 821 w 3461"/>
                <a:gd name="T25" fmla="*/ 675 h 4807"/>
                <a:gd name="T26" fmla="*/ 826 w 3461"/>
                <a:gd name="T27" fmla="*/ 838 h 4807"/>
                <a:gd name="T28" fmla="*/ 847 w 3461"/>
                <a:gd name="T29" fmla="*/ 951 h 4807"/>
                <a:gd name="T30" fmla="*/ 849 w 3461"/>
                <a:gd name="T31" fmla="*/ 1000 h 4807"/>
                <a:gd name="T32" fmla="*/ 799 w 3461"/>
                <a:gd name="T33" fmla="*/ 1056 h 4807"/>
                <a:gd name="T34" fmla="*/ 734 w 3461"/>
                <a:gd name="T35" fmla="*/ 1073 h 4807"/>
                <a:gd name="T36" fmla="*/ 689 w 3461"/>
                <a:gd name="T37" fmla="*/ 1075 h 4807"/>
                <a:gd name="T38" fmla="*/ 679 w 3461"/>
                <a:gd name="T39" fmla="*/ 1095 h 4807"/>
                <a:gd name="T40" fmla="*/ 667 w 3461"/>
                <a:gd name="T41" fmla="*/ 1102 h 4807"/>
                <a:gd name="T42" fmla="*/ 668 w 3461"/>
                <a:gd name="T43" fmla="*/ 1092 h 4807"/>
                <a:gd name="T44" fmla="*/ 684 w 3461"/>
                <a:gd name="T45" fmla="*/ 1065 h 4807"/>
                <a:gd name="T46" fmla="*/ 689 w 3461"/>
                <a:gd name="T47" fmla="*/ 1032 h 4807"/>
                <a:gd name="T48" fmla="*/ 683 w 3461"/>
                <a:gd name="T49" fmla="*/ 1000 h 4807"/>
                <a:gd name="T50" fmla="*/ 655 w 3461"/>
                <a:gd name="T51" fmla="*/ 989 h 4807"/>
                <a:gd name="T52" fmla="*/ 639 w 3461"/>
                <a:gd name="T53" fmla="*/ 983 h 4807"/>
                <a:gd name="T54" fmla="*/ 596 w 3461"/>
                <a:gd name="T55" fmla="*/ 1047 h 4807"/>
                <a:gd name="T56" fmla="*/ 543 w 3461"/>
                <a:gd name="T57" fmla="*/ 1122 h 4807"/>
                <a:gd name="T58" fmla="*/ 521 w 3461"/>
                <a:gd name="T59" fmla="*/ 1128 h 4807"/>
                <a:gd name="T60" fmla="*/ 493 w 3461"/>
                <a:gd name="T61" fmla="*/ 1044 h 4807"/>
                <a:gd name="T62" fmla="*/ 452 w 3461"/>
                <a:gd name="T63" fmla="*/ 998 h 4807"/>
                <a:gd name="T64" fmla="*/ 402 w 3461"/>
                <a:gd name="T65" fmla="*/ 1028 h 4807"/>
                <a:gd name="T66" fmla="*/ 361 w 3461"/>
                <a:gd name="T67" fmla="*/ 1105 h 4807"/>
                <a:gd name="T68" fmla="*/ 342 w 3461"/>
                <a:gd name="T69" fmla="*/ 1113 h 4807"/>
                <a:gd name="T70" fmla="*/ 320 w 3461"/>
                <a:gd name="T71" fmla="*/ 1101 h 4807"/>
                <a:gd name="T72" fmla="*/ 297 w 3461"/>
                <a:gd name="T73" fmla="*/ 1126 h 4807"/>
                <a:gd name="T74" fmla="*/ 224 w 3461"/>
                <a:gd name="T75" fmla="*/ 1184 h 4807"/>
                <a:gd name="T76" fmla="*/ 163 w 3461"/>
                <a:gd name="T77" fmla="*/ 1201 h 4807"/>
                <a:gd name="T78" fmla="*/ 129 w 3461"/>
                <a:gd name="T79" fmla="*/ 1174 h 4807"/>
                <a:gd name="T80" fmla="*/ 73 w 3461"/>
                <a:gd name="T81" fmla="*/ 1144 h 4807"/>
                <a:gd name="T82" fmla="*/ 18 w 3461"/>
                <a:gd name="T83" fmla="*/ 1134 h 4807"/>
                <a:gd name="T84" fmla="*/ 6 w 3461"/>
                <a:gd name="T85" fmla="*/ 1123 h 4807"/>
                <a:gd name="T86" fmla="*/ 18 w 3461"/>
                <a:gd name="T87" fmla="*/ 1095 h 4807"/>
                <a:gd name="T88" fmla="*/ 37 w 3461"/>
                <a:gd name="T89" fmla="*/ 1000 h 4807"/>
                <a:gd name="T90" fmla="*/ 60 w 3461"/>
                <a:gd name="T91" fmla="*/ 906 h 4807"/>
                <a:gd name="T92" fmla="*/ 80 w 3461"/>
                <a:gd name="T93" fmla="*/ 874 h 4807"/>
                <a:gd name="T94" fmla="*/ 101 w 3461"/>
                <a:gd name="T95" fmla="*/ 846 h 4807"/>
                <a:gd name="T96" fmla="*/ 104 w 3461"/>
                <a:gd name="T97" fmla="*/ 791 h 4807"/>
                <a:gd name="T98" fmla="*/ 21 w 3461"/>
                <a:gd name="T99" fmla="*/ 701 h 4807"/>
                <a:gd name="T100" fmla="*/ 22 w 3461"/>
                <a:gd name="T101" fmla="*/ 533 h 4807"/>
                <a:gd name="T102" fmla="*/ 82 w 3461"/>
                <a:gd name="T103" fmla="*/ 449 h 4807"/>
                <a:gd name="T104" fmla="*/ 66 w 3461"/>
                <a:gd name="T105" fmla="*/ 451 h 4807"/>
                <a:gd name="T106" fmla="*/ 36 w 3461"/>
                <a:gd name="T107" fmla="*/ 464 h 4807"/>
                <a:gd name="T108" fmla="*/ 44 w 3461"/>
                <a:gd name="T109" fmla="*/ 450 h 4807"/>
                <a:gd name="T110" fmla="*/ 29 w 3461"/>
                <a:gd name="T111" fmla="*/ 334 h 4807"/>
                <a:gd name="T112" fmla="*/ 46 w 3461"/>
                <a:gd name="T113" fmla="*/ 194 h 4807"/>
                <a:gd name="T114" fmla="*/ 209 w 3461"/>
                <a:gd name="T115" fmla="*/ 57 h 4807"/>
                <a:gd name="T116" fmla="*/ 286 w 3461"/>
                <a:gd name="T117" fmla="*/ 9 h 4807"/>
                <a:gd name="T118" fmla="*/ 419 w 3461"/>
                <a:gd name="T119" fmla="*/ 18 h 4807"/>
                <a:gd name="T120" fmla="*/ 538 w 3461"/>
                <a:gd name="T121" fmla="*/ 81 h 480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461"/>
                <a:gd name="T184" fmla="*/ 0 h 4807"/>
                <a:gd name="T185" fmla="*/ 3461 w 3461"/>
                <a:gd name="T186" fmla="*/ 4807 h 480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461" h="4807">
                  <a:moveTo>
                    <a:pt x="2154" y="325"/>
                  </a:moveTo>
                  <a:lnTo>
                    <a:pt x="2165" y="320"/>
                  </a:lnTo>
                  <a:lnTo>
                    <a:pt x="2176" y="316"/>
                  </a:lnTo>
                  <a:lnTo>
                    <a:pt x="2188" y="314"/>
                  </a:lnTo>
                  <a:lnTo>
                    <a:pt x="2201" y="312"/>
                  </a:lnTo>
                  <a:lnTo>
                    <a:pt x="2212" y="308"/>
                  </a:lnTo>
                  <a:lnTo>
                    <a:pt x="2224" y="304"/>
                  </a:lnTo>
                  <a:lnTo>
                    <a:pt x="2236" y="301"/>
                  </a:lnTo>
                  <a:lnTo>
                    <a:pt x="2248" y="297"/>
                  </a:lnTo>
                  <a:lnTo>
                    <a:pt x="2276" y="302"/>
                  </a:lnTo>
                  <a:lnTo>
                    <a:pt x="2305" y="309"/>
                  </a:lnTo>
                  <a:lnTo>
                    <a:pt x="2334" y="316"/>
                  </a:lnTo>
                  <a:lnTo>
                    <a:pt x="2363" y="328"/>
                  </a:lnTo>
                  <a:lnTo>
                    <a:pt x="2389" y="341"/>
                  </a:lnTo>
                  <a:lnTo>
                    <a:pt x="2414" y="358"/>
                  </a:lnTo>
                  <a:lnTo>
                    <a:pt x="2436" y="379"/>
                  </a:lnTo>
                  <a:lnTo>
                    <a:pt x="2457" y="407"/>
                  </a:lnTo>
                  <a:lnTo>
                    <a:pt x="2459" y="414"/>
                  </a:lnTo>
                  <a:lnTo>
                    <a:pt x="2464" y="423"/>
                  </a:lnTo>
                  <a:lnTo>
                    <a:pt x="2467" y="431"/>
                  </a:lnTo>
                  <a:lnTo>
                    <a:pt x="2475" y="440"/>
                  </a:lnTo>
                  <a:lnTo>
                    <a:pt x="2481" y="447"/>
                  </a:lnTo>
                  <a:lnTo>
                    <a:pt x="2488" y="454"/>
                  </a:lnTo>
                  <a:lnTo>
                    <a:pt x="2495" y="460"/>
                  </a:lnTo>
                  <a:lnTo>
                    <a:pt x="2505" y="468"/>
                  </a:lnTo>
                  <a:lnTo>
                    <a:pt x="2518" y="463"/>
                  </a:lnTo>
                  <a:lnTo>
                    <a:pt x="2533" y="458"/>
                  </a:lnTo>
                  <a:lnTo>
                    <a:pt x="2547" y="452"/>
                  </a:lnTo>
                  <a:lnTo>
                    <a:pt x="2562" y="447"/>
                  </a:lnTo>
                  <a:lnTo>
                    <a:pt x="2575" y="440"/>
                  </a:lnTo>
                  <a:lnTo>
                    <a:pt x="2588" y="433"/>
                  </a:lnTo>
                  <a:lnTo>
                    <a:pt x="2602" y="425"/>
                  </a:lnTo>
                  <a:lnTo>
                    <a:pt x="2615" y="419"/>
                  </a:lnTo>
                  <a:lnTo>
                    <a:pt x="2738" y="441"/>
                  </a:lnTo>
                  <a:lnTo>
                    <a:pt x="2847" y="493"/>
                  </a:lnTo>
                  <a:lnTo>
                    <a:pt x="2943" y="567"/>
                  </a:lnTo>
                  <a:lnTo>
                    <a:pt x="3031" y="658"/>
                  </a:lnTo>
                  <a:lnTo>
                    <a:pt x="3111" y="757"/>
                  </a:lnTo>
                  <a:lnTo>
                    <a:pt x="3189" y="861"/>
                  </a:lnTo>
                  <a:lnTo>
                    <a:pt x="3267" y="961"/>
                  </a:lnTo>
                  <a:lnTo>
                    <a:pt x="3349" y="1056"/>
                  </a:lnTo>
                  <a:lnTo>
                    <a:pt x="3360" y="1070"/>
                  </a:lnTo>
                  <a:lnTo>
                    <a:pt x="3374" y="1085"/>
                  </a:lnTo>
                  <a:lnTo>
                    <a:pt x="3386" y="1099"/>
                  </a:lnTo>
                  <a:lnTo>
                    <a:pt x="3398" y="1115"/>
                  </a:lnTo>
                  <a:lnTo>
                    <a:pt x="3408" y="1130"/>
                  </a:lnTo>
                  <a:lnTo>
                    <a:pt x="3417" y="1148"/>
                  </a:lnTo>
                  <a:lnTo>
                    <a:pt x="3424" y="1165"/>
                  </a:lnTo>
                  <a:lnTo>
                    <a:pt x="3429" y="1184"/>
                  </a:lnTo>
                  <a:lnTo>
                    <a:pt x="3444" y="1210"/>
                  </a:lnTo>
                  <a:lnTo>
                    <a:pt x="3452" y="1235"/>
                  </a:lnTo>
                  <a:lnTo>
                    <a:pt x="3457" y="1260"/>
                  </a:lnTo>
                  <a:lnTo>
                    <a:pt x="3460" y="1287"/>
                  </a:lnTo>
                  <a:lnTo>
                    <a:pt x="3458" y="1314"/>
                  </a:lnTo>
                  <a:lnTo>
                    <a:pt x="3458" y="1341"/>
                  </a:lnTo>
                  <a:lnTo>
                    <a:pt x="3458" y="1369"/>
                  </a:lnTo>
                  <a:lnTo>
                    <a:pt x="3461" y="1398"/>
                  </a:lnTo>
                  <a:lnTo>
                    <a:pt x="3452" y="1446"/>
                  </a:lnTo>
                  <a:lnTo>
                    <a:pt x="3441" y="1493"/>
                  </a:lnTo>
                  <a:lnTo>
                    <a:pt x="3427" y="1538"/>
                  </a:lnTo>
                  <a:lnTo>
                    <a:pt x="3414" y="1584"/>
                  </a:lnTo>
                  <a:lnTo>
                    <a:pt x="3397" y="1628"/>
                  </a:lnTo>
                  <a:lnTo>
                    <a:pt x="3381" y="1673"/>
                  </a:lnTo>
                  <a:lnTo>
                    <a:pt x="3364" y="1717"/>
                  </a:lnTo>
                  <a:lnTo>
                    <a:pt x="3349" y="1763"/>
                  </a:lnTo>
                  <a:lnTo>
                    <a:pt x="3337" y="1781"/>
                  </a:lnTo>
                  <a:lnTo>
                    <a:pt x="3329" y="1803"/>
                  </a:lnTo>
                  <a:lnTo>
                    <a:pt x="3322" y="1824"/>
                  </a:lnTo>
                  <a:lnTo>
                    <a:pt x="3316" y="1846"/>
                  </a:lnTo>
                  <a:lnTo>
                    <a:pt x="3308" y="1867"/>
                  </a:lnTo>
                  <a:lnTo>
                    <a:pt x="3302" y="1889"/>
                  </a:lnTo>
                  <a:lnTo>
                    <a:pt x="3294" y="1909"/>
                  </a:lnTo>
                  <a:lnTo>
                    <a:pt x="3284" y="1930"/>
                  </a:lnTo>
                  <a:lnTo>
                    <a:pt x="3272" y="1965"/>
                  </a:lnTo>
                  <a:lnTo>
                    <a:pt x="3261" y="2001"/>
                  </a:lnTo>
                  <a:lnTo>
                    <a:pt x="3248" y="2036"/>
                  </a:lnTo>
                  <a:lnTo>
                    <a:pt x="3236" y="2071"/>
                  </a:lnTo>
                  <a:lnTo>
                    <a:pt x="3221" y="2105"/>
                  </a:lnTo>
                  <a:lnTo>
                    <a:pt x="3208" y="2141"/>
                  </a:lnTo>
                  <a:lnTo>
                    <a:pt x="3193" y="2175"/>
                  </a:lnTo>
                  <a:lnTo>
                    <a:pt x="3181" y="2212"/>
                  </a:lnTo>
                  <a:lnTo>
                    <a:pt x="3198" y="2214"/>
                  </a:lnTo>
                  <a:lnTo>
                    <a:pt x="3214" y="2220"/>
                  </a:lnTo>
                  <a:lnTo>
                    <a:pt x="3227" y="2229"/>
                  </a:lnTo>
                  <a:lnTo>
                    <a:pt x="3242" y="2240"/>
                  </a:lnTo>
                  <a:lnTo>
                    <a:pt x="3254" y="2249"/>
                  </a:lnTo>
                  <a:lnTo>
                    <a:pt x="3266" y="2263"/>
                  </a:lnTo>
                  <a:lnTo>
                    <a:pt x="3278" y="2275"/>
                  </a:lnTo>
                  <a:lnTo>
                    <a:pt x="3290" y="2289"/>
                  </a:lnTo>
                  <a:lnTo>
                    <a:pt x="3300" y="2316"/>
                  </a:lnTo>
                  <a:lnTo>
                    <a:pt x="3308" y="2344"/>
                  </a:lnTo>
                  <a:lnTo>
                    <a:pt x="3314" y="2373"/>
                  </a:lnTo>
                  <a:lnTo>
                    <a:pt x="3319" y="2402"/>
                  </a:lnTo>
                  <a:lnTo>
                    <a:pt x="3322" y="2431"/>
                  </a:lnTo>
                  <a:lnTo>
                    <a:pt x="3323" y="2461"/>
                  </a:lnTo>
                  <a:lnTo>
                    <a:pt x="3323" y="2492"/>
                  </a:lnTo>
                  <a:lnTo>
                    <a:pt x="3320" y="2525"/>
                  </a:lnTo>
                  <a:lnTo>
                    <a:pt x="3318" y="2551"/>
                  </a:lnTo>
                  <a:lnTo>
                    <a:pt x="3313" y="2577"/>
                  </a:lnTo>
                  <a:lnTo>
                    <a:pt x="3305" y="2601"/>
                  </a:lnTo>
                  <a:lnTo>
                    <a:pt x="3297" y="2626"/>
                  </a:lnTo>
                  <a:lnTo>
                    <a:pt x="3289" y="2650"/>
                  </a:lnTo>
                  <a:lnTo>
                    <a:pt x="3285" y="2675"/>
                  </a:lnTo>
                  <a:lnTo>
                    <a:pt x="3285" y="2701"/>
                  </a:lnTo>
                  <a:lnTo>
                    <a:pt x="3293" y="2730"/>
                  </a:lnTo>
                  <a:lnTo>
                    <a:pt x="3282" y="2817"/>
                  </a:lnTo>
                  <a:lnTo>
                    <a:pt x="3278" y="2906"/>
                  </a:lnTo>
                  <a:lnTo>
                    <a:pt x="3278" y="2995"/>
                  </a:lnTo>
                  <a:lnTo>
                    <a:pt x="3283" y="3084"/>
                  </a:lnTo>
                  <a:lnTo>
                    <a:pt x="3289" y="3173"/>
                  </a:lnTo>
                  <a:lnTo>
                    <a:pt x="3296" y="3262"/>
                  </a:lnTo>
                  <a:lnTo>
                    <a:pt x="3303" y="3353"/>
                  </a:lnTo>
                  <a:lnTo>
                    <a:pt x="3312" y="3444"/>
                  </a:lnTo>
                  <a:lnTo>
                    <a:pt x="3323" y="3495"/>
                  </a:lnTo>
                  <a:lnTo>
                    <a:pt x="3335" y="3547"/>
                  </a:lnTo>
                  <a:lnTo>
                    <a:pt x="3346" y="3599"/>
                  </a:lnTo>
                  <a:lnTo>
                    <a:pt x="3357" y="3652"/>
                  </a:lnTo>
                  <a:lnTo>
                    <a:pt x="3366" y="3704"/>
                  </a:lnTo>
                  <a:lnTo>
                    <a:pt x="3377" y="3756"/>
                  </a:lnTo>
                  <a:lnTo>
                    <a:pt x="3389" y="3808"/>
                  </a:lnTo>
                  <a:lnTo>
                    <a:pt x="3404" y="3860"/>
                  </a:lnTo>
                  <a:lnTo>
                    <a:pt x="3410" y="3860"/>
                  </a:lnTo>
                  <a:lnTo>
                    <a:pt x="3414" y="3866"/>
                  </a:lnTo>
                  <a:lnTo>
                    <a:pt x="3415" y="3872"/>
                  </a:lnTo>
                  <a:lnTo>
                    <a:pt x="3421" y="3879"/>
                  </a:lnTo>
                  <a:lnTo>
                    <a:pt x="3415" y="3921"/>
                  </a:lnTo>
                  <a:lnTo>
                    <a:pt x="3408" y="3963"/>
                  </a:lnTo>
                  <a:lnTo>
                    <a:pt x="3397" y="4004"/>
                  </a:lnTo>
                  <a:lnTo>
                    <a:pt x="3383" y="4044"/>
                  </a:lnTo>
                  <a:lnTo>
                    <a:pt x="3365" y="4082"/>
                  </a:lnTo>
                  <a:lnTo>
                    <a:pt x="3346" y="4118"/>
                  </a:lnTo>
                  <a:lnTo>
                    <a:pt x="3322" y="4151"/>
                  </a:lnTo>
                  <a:lnTo>
                    <a:pt x="3295" y="4181"/>
                  </a:lnTo>
                  <a:lnTo>
                    <a:pt x="3262" y="4198"/>
                  </a:lnTo>
                  <a:lnTo>
                    <a:pt x="3230" y="4215"/>
                  </a:lnTo>
                  <a:lnTo>
                    <a:pt x="3196" y="4228"/>
                  </a:lnTo>
                  <a:lnTo>
                    <a:pt x="3162" y="4243"/>
                  </a:lnTo>
                  <a:lnTo>
                    <a:pt x="3126" y="4253"/>
                  </a:lnTo>
                  <a:lnTo>
                    <a:pt x="3091" y="4264"/>
                  </a:lnTo>
                  <a:lnTo>
                    <a:pt x="3055" y="4275"/>
                  </a:lnTo>
                  <a:lnTo>
                    <a:pt x="3023" y="4286"/>
                  </a:lnTo>
                  <a:lnTo>
                    <a:pt x="2994" y="4290"/>
                  </a:lnTo>
                  <a:lnTo>
                    <a:pt x="2966" y="4293"/>
                  </a:lnTo>
                  <a:lnTo>
                    <a:pt x="2936" y="4295"/>
                  </a:lnTo>
                  <a:lnTo>
                    <a:pt x="2907" y="4297"/>
                  </a:lnTo>
                  <a:lnTo>
                    <a:pt x="2875" y="4296"/>
                  </a:lnTo>
                  <a:lnTo>
                    <a:pt x="2846" y="4296"/>
                  </a:lnTo>
                  <a:lnTo>
                    <a:pt x="2817" y="4295"/>
                  </a:lnTo>
                  <a:lnTo>
                    <a:pt x="2789" y="4295"/>
                  </a:lnTo>
                  <a:lnTo>
                    <a:pt x="2775" y="4293"/>
                  </a:lnTo>
                  <a:lnTo>
                    <a:pt x="2765" y="4297"/>
                  </a:lnTo>
                  <a:lnTo>
                    <a:pt x="2757" y="4303"/>
                  </a:lnTo>
                  <a:lnTo>
                    <a:pt x="2751" y="4314"/>
                  </a:lnTo>
                  <a:lnTo>
                    <a:pt x="2743" y="4325"/>
                  </a:lnTo>
                  <a:lnTo>
                    <a:pt x="2738" y="4337"/>
                  </a:lnTo>
                  <a:lnTo>
                    <a:pt x="2732" y="4349"/>
                  </a:lnTo>
                  <a:lnTo>
                    <a:pt x="2726" y="4361"/>
                  </a:lnTo>
                  <a:lnTo>
                    <a:pt x="2722" y="4368"/>
                  </a:lnTo>
                  <a:lnTo>
                    <a:pt x="2719" y="4377"/>
                  </a:lnTo>
                  <a:lnTo>
                    <a:pt x="2715" y="4384"/>
                  </a:lnTo>
                  <a:lnTo>
                    <a:pt x="2714" y="4394"/>
                  </a:lnTo>
                  <a:lnTo>
                    <a:pt x="2709" y="4401"/>
                  </a:lnTo>
                  <a:lnTo>
                    <a:pt x="2706" y="4408"/>
                  </a:lnTo>
                  <a:lnTo>
                    <a:pt x="2700" y="4413"/>
                  </a:lnTo>
                  <a:lnTo>
                    <a:pt x="2692" y="4418"/>
                  </a:lnTo>
                  <a:lnTo>
                    <a:pt x="2682" y="4413"/>
                  </a:lnTo>
                  <a:lnTo>
                    <a:pt x="2672" y="4413"/>
                  </a:lnTo>
                  <a:lnTo>
                    <a:pt x="2667" y="4411"/>
                  </a:lnTo>
                  <a:lnTo>
                    <a:pt x="2665" y="4410"/>
                  </a:lnTo>
                  <a:lnTo>
                    <a:pt x="2661" y="4405"/>
                  </a:lnTo>
                  <a:lnTo>
                    <a:pt x="2661" y="4400"/>
                  </a:lnTo>
                  <a:lnTo>
                    <a:pt x="2661" y="4393"/>
                  </a:lnTo>
                  <a:lnTo>
                    <a:pt x="2662" y="4387"/>
                  </a:lnTo>
                  <a:lnTo>
                    <a:pt x="2663" y="4382"/>
                  </a:lnTo>
                  <a:lnTo>
                    <a:pt x="2667" y="4378"/>
                  </a:lnTo>
                  <a:lnTo>
                    <a:pt x="2674" y="4371"/>
                  </a:lnTo>
                  <a:lnTo>
                    <a:pt x="2684" y="4364"/>
                  </a:lnTo>
                  <a:lnTo>
                    <a:pt x="2688" y="4348"/>
                  </a:lnTo>
                  <a:lnTo>
                    <a:pt x="2694" y="4333"/>
                  </a:lnTo>
                  <a:lnTo>
                    <a:pt x="2701" y="4320"/>
                  </a:lnTo>
                  <a:lnTo>
                    <a:pt x="2709" y="4307"/>
                  </a:lnTo>
                  <a:lnTo>
                    <a:pt x="2718" y="4292"/>
                  </a:lnTo>
                  <a:lnTo>
                    <a:pt x="2726" y="4279"/>
                  </a:lnTo>
                  <a:lnTo>
                    <a:pt x="2735" y="4264"/>
                  </a:lnTo>
                  <a:lnTo>
                    <a:pt x="2743" y="4250"/>
                  </a:lnTo>
                  <a:lnTo>
                    <a:pt x="2761" y="4240"/>
                  </a:lnTo>
                  <a:lnTo>
                    <a:pt x="2771" y="4228"/>
                  </a:lnTo>
                  <a:lnTo>
                    <a:pt x="2774" y="4211"/>
                  </a:lnTo>
                  <a:lnTo>
                    <a:pt x="2772" y="4194"/>
                  </a:lnTo>
                  <a:lnTo>
                    <a:pt x="2766" y="4174"/>
                  </a:lnTo>
                  <a:lnTo>
                    <a:pt x="2761" y="4153"/>
                  </a:lnTo>
                  <a:lnTo>
                    <a:pt x="2757" y="4132"/>
                  </a:lnTo>
                  <a:lnTo>
                    <a:pt x="2758" y="4115"/>
                  </a:lnTo>
                  <a:lnTo>
                    <a:pt x="2754" y="4099"/>
                  </a:lnTo>
                  <a:lnTo>
                    <a:pt x="2753" y="4083"/>
                  </a:lnTo>
                  <a:lnTo>
                    <a:pt x="2749" y="4066"/>
                  </a:lnTo>
                  <a:lnTo>
                    <a:pt x="2748" y="4050"/>
                  </a:lnTo>
                  <a:lnTo>
                    <a:pt x="2743" y="4033"/>
                  </a:lnTo>
                  <a:lnTo>
                    <a:pt x="2738" y="4017"/>
                  </a:lnTo>
                  <a:lnTo>
                    <a:pt x="2731" y="4002"/>
                  </a:lnTo>
                  <a:lnTo>
                    <a:pt x="2724" y="3988"/>
                  </a:lnTo>
                  <a:lnTo>
                    <a:pt x="2707" y="3985"/>
                  </a:lnTo>
                  <a:lnTo>
                    <a:pt x="2691" y="3981"/>
                  </a:lnTo>
                  <a:lnTo>
                    <a:pt x="2677" y="3976"/>
                  </a:lnTo>
                  <a:lnTo>
                    <a:pt x="2662" y="3973"/>
                  </a:lnTo>
                  <a:lnTo>
                    <a:pt x="2648" y="3967"/>
                  </a:lnTo>
                  <a:lnTo>
                    <a:pt x="2633" y="3963"/>
                  </a:lnTo>
                  <a:lnTo>
                    <a:pt x="2619" y="3957"/>
                  </a:lnTo>
                  <a:lnTo>
                    <a:pt x="2604" y="3953"/>
                  </a:lnTo>
                  <a:lnTo>
                    <a:pt x="2597" y="3948"/>
                  </a:lnTo>
                  <a:lnTo>
                    <a:pt x="2591" y="3945"/>
                  </a:lnTo>
                  <a:lnTo>
                    <a:pt x="2584" y="3942"/>
                  </a:lnTo>
                  <a:lnTo>
                    <a:pt x="2578" y="3940"/>
                  </a:lnTo>
                  <a:lnTo>
                    <a:pt x="2570" y="3938"/>
                  </a:lnTo>
                  <a:lnTo>
                    <a:pt x="2563" y="3936"/>
                  </a:lnTo>
                  <a:lnTo>
                    <a:pt x="2556" y="3936"/>
                  </a:lnTo>
                  <a:lnTo>
                    <a:pt x="2550" y="3936"/>
                  </a:lnTo>
                  <a:lnTo>
                    <a:pt x="2522" y="3969"/>
                  </a:lnTo>
                  <a:lnTo>
                    <a:pt x="2496" y="4005"/>
                  </a:lnTo>
                  <a:lnTo>
                    <a:pt x="2472" y="4042"/>
                  </a:lnTo>
                  <a:lnTo>
                    <a:pt x="2450" y="4079"/>
                  </a:lnTo>
                  <a:lnTo>
                    <a:pt x="2428" y="4115"/>
                  </a:lnTo>
                  <a:lnTo>
                    <a:pt x="2406" y="4154"/>
                  </a:lnTo>
                  <a:lnTo>
                    <a:pt x="2384" y="4191"/>
                  </a:lnTo>
                  <a:lnTo>
                    <a:pt x="2362" y="4229"/>
                  </a:lnTo>
                  <a:lnTo>
                    <a:pt x="2334" y="4266"/>
                  </a:lnTo>
                  <a:lnTo>
                    <a:pt x="2309" y="4303"/>
                  </a:lnTo>
                  <a:lnTo>
                    <a:pt x="2282" y="4342"/>
                  </a:lnTo>
                  <a:lnTo>
                    <a:pt x="2256" y="4381"/>
                  </a:lnTo>
                  <a:lnTo>
                    <a:pt x="2228" y="4417"/>
                  </a:lnTo>
                  <a:lnTo>
                    <a:pt x="2201" y="4454"/>
                  </a:lnTo>
                  <a:lnTo>
                    <a:pt x="2172" y="4491"/>
                  </a:lnTo>
                  <a:lnTo>
                    <a:pt x="2143" y="4526"/>
                  </a:lnTo>
                  <a:lnTo>
                    <a:pt x="2134" y="4526"/>
                  </a:lnTo>
                  <a:lnTo>
                    <a:pt x="2124" y="4527"/>
                  </a:lnTo>
                  <a:lnTo>
                    <a:pt x="2113" y="4527"/>
                  </a:lnTo>
                  <a:lnTo>
                    <a:pt x="2104" y="4528"/>
                  </a:lnTo>
                  <a:lnTo>
                    <a:pt x="2096" y="4526"/>
                  </a:lnTo>
                  <a:lnTo>
                    <a:pt x="2090" y="4522"/>
                  </a:lnTo>
                  <a:lnTo>
                    <a:pt x="2086" y="4514"/>
                  </a:lnTo>
                  <a:lnTo>
                    <a:pt x="2086" y="4503"/>
                  </a:lnTo>
                  <a:lnTo>
                    <a:pt x="2069" y="4456"/>
                  </a:lnTo>
                  <a:lnTo>
                    <a:pt x="2054" y="4410"/>
                  </a:lnTo>
                  <a:lnTo>
                    <a:pt x="2038" y="4364"/>
                  </a:lnTo>
                  <a:lnTo>
                    <a:pt x="2023" y="4318"/>
                  </a:lnTo>
                  <a:lnTo>
                    <a:pt x="2006" y="4272"/>
                  </a:lnTo>
                  <a:lnTo>
                    <a:pt x="1991" y="4226"/>
                  </a:lnTo>
                  <a:lnTo>
                    <a:pt x="1974" y="4180"/>
                  </a:lnTo>
                  <a:lnTo>
                    <a:pt x="1958" y="4136"/>
                  </a:lnTo>
                  <a:lnTo>
                    <a:pt x="1940" y="4111"/>
                  </a:lnTo>
                  <a:lnTo>
                    <a:pt x="1923" y="4085"/>
                  </a:lnTo>
                  <a:lnTo>
                    <a:pt x="1905" y="4060"/>
                  </a:lnTo>
                  <a:lnTo>
                    <a:pt x="1885" y="4037"/>
                  </a:lnTo>
                  <a:lnTo>
                    <a:pt x="1861" y="4016"/>
                  </a:lnTo>
                  <a:lnTo>
                    <a:pt x="1836" y="4002"/>
                  </a:lnTo>
                  <a:lnTo>
                    <a:pt x="1808" y="3993"/>
                  </a:lnTo>
                  <a:lnTo>
                    <a:pt x="1777" y="3993"/>
                  </a:lnTo>
                  <a:lnTo>
                    <a:pt x="1744" y="3998"/>
                  </a:lnTo>
                  <a:lnTo>
                    <a:pt x="1717" y="4010"/>
                  </a:lnTo>
                  <a:lnTo>
                    <a:pt x="1692" y="4027"/>
                  </a:lnTo>
                  <a:lnTo>
                    <a:pt x="1670" y="4048"/>
                  </a:lnTo>
                  <a:lnTo>
                    <a:pt x="1648" y="4068"/>
                  </a:lnTo>
                  <a:lnTo>
                    <a:pt x="1628" y="4093"/>
                  </a:lnTo>
                  <a:lnTo>
                    <a:pt x="1607" y="4115"/>
                  </a:lnTo>
                  <a:lnTo>
                    <a:pt x="1588" y="4138"/>
                  </a:lnTo>
                  <a:lnTo>
                    <a:pt x="1560" y="4175"/>
                  </a:lnTo>
                  <a:lnTo>
                    <a:pt x="1535" y="4214"/>
                  </a:lnTo>
                  <a:lnTo>
                    <a:pt x="1509" y="4252"/>
                  </a:lnTo>
                  <a:lnTo>
                    <a:pt x="1489" y="4293"/>
                  </a:lnTo>
                  <a:lnTo>
                    <a:pt x="1469" y="4335"/>
                  </a:lnTo>
                  <a:lnTo>
                    <a:pt x="1454" y="4378"/>
                  </a:lnTo>
                  <a:lnTo>
                    <a:pt x="1443" y="4423"/>
                  </a:lnTo>
                  <a:lnTo>
                    <a:pt x="1438" y="4471"/>
                  </a:lnTo>
                  <a:lnTo>
                    <a:pt x="1431" y="4477"/>
                  </a:lnTo>
                  <a:lnTo>
                    <a:pt x="1422" y="4481"/>
                  </a:lnTo>
                  <a:lnTo>
                    <a:pt x="1412" y="4480"/>
                  </a:lnTo>
                  <a:lnTo>
                    <a:pt x="1404" y="4477"/>
                  </a:lnTo>
                  <a:lnTo>
                    <a:pt x="1393" y="4468"/>
                  </a:lnTo>
                  <a:lnTo>
                    <a:pt x="1382" y="4460"/>
                  </a:lnTo>
                  <a:lnTo>
                    <a:pt x="1370" y="4456"/>
                  </a:lnTo>
                  <a:lnTo>
                    <a:pt x="1359" y="4452"/>
                  </a:lnTo>
                  <a:lnTo>
                    <a:pt x="1346" y="4447"/>
                  </a:lnTo>
                  <a:lnTo>
                    <a:pt x="1335" y="4442"/>
                  </a:lnTo>
                  <a:lnTo>
                    <a:pt x="1324" y="4435"/>
                  </a:lnTo>
                  <a:lnTo>
                    <a:pt x="1316" y="4427"/>
                  </a:lnTo>
                  <a:lnTo>
                    <a:pt x="1301" y="4420"/>
                  </a:lnTo>
                  <a:lnTo>
                    <a:pt x="1290" y="4413"/>
                  </a:lnTo>
                  <a:lnTo>
                    <a:pt x="1279" y="4405"/>
                  </a:lnTo>
                  <a:lnTo>
                    <a:pt x="1270" y="4396"/>
                  </a:lnTo>
                  <a:lnTo>
                    <a:pt x="1259" y="4385"/>
                  </a:lnTo>
                  <a:lnTo>
                    <a:pt x="1249" y="4377"/>
                  </a:lnTo>
                  <a:lnTo>
                    <a:pt x="1238" y="4370"/>
                  </a:lnTo>
                  <a:lnTo>
                    <a:pt x="1227" y="4366"/>
                  </a:lnTo>
                  <a:lnTo>
                    <a:pt x="1219" y="4413"/>
                  </a:lnTo>
                  <a:lnTo>
                    <a:pt x="1207" y="4462"/>
                  </a:lnTo>
                  <a:lnTo>
                    <a:pt x="1187" y="4508"/>
                  </a:lnTo>
                  <a:lnTo>
                    <a:pt x="1164" y="4551"/>
                  </a:lnTo>
                  <a:lnTo>
                    <a:pt x="1134" y="4591"/>
                  </a:lnTo>
                  <a:lnTo>
                    <a:pt x="1101" y="4627"/>
                  </a:lnTo>
                  <a:lnTo>
                    <a:pt x="1063" y="4658"/>
                  </a:lnTo>
                  <a:lnTo>
                    <a:pt x="1022" y="4686"/>
                  </a:lnTo>
                  <a:lnTo>
                    <a:pt x="982" y="4709"/>
                  </a:lnTo>
                  <a:lnTo>
                    <a:pt x="941" y="4727"/>
                  </a:lnTo>
                  <a:lnTo>
                    <a:pt x="896" y="4740"/>
                  </a:lnTo>
                  <a:lnTo>
                    <a:pt x="852" y="4751"/>
                  </a:lnTo>
                  <a:lnTo>
                    <a:pt x="806" y="4759"/>
                  </a:lnTo>
                  <a:lnTo>
                    <a:pt x="761" y="4769"/>
                  </a:lnTo>
                  <a:lnTo>
                    <a:pt x="717" y="4781"/>
                  </a:lnTo>
                  <a:lnTo>
                    <a:pt x="676" y="4799"/>
                  </a:lnTo>
                  <a:lnTo>
                    <a:pt x="676" y="4804"/>
                  </a:lnTo>
                  <a:lnTo>
                    <a:pt x="665" y="4807"/>
                  </a:lnTo>
                  <a:lnTo>
                    <a:pt x="654" y="4805"/>
                  </a:lnTo>
                  <a:lnTo>
                    <a:pt x="643" y="4801"/>
                  </a:lnTo>
                  <a:lnTo>
                    <a:pt x="636" y="4796"/>
                  </a:lnTo>
                  <a:lnTo>
                    <a:pt x="616" y="4776"/>
                  </a:lnTo>
                  <a:lnTo>
                    <a:pt x="598" y="4761"/>
                  </a:lnTo>
                  <a:lnTo>
                    <a:pt x="579" y="4744"/>
                  </a:lnTo>
                  <a:lnTo>
                    <a:pt x="559" y="4729"/>
                  </a:lnTo>
                  <a:lnTo>
                    <a:pt x="539" y="4713"/>
                  </a:lnTo>
                  <a:lnTo>
                    <a:pt x="518" y="4699"/>
                  </a:lnTo>
                  <a:lnTo>
                    <a:pt x="498" y="4683"/>
                  </a:lnTo>
                  <a:lnTo>
                    <a:pt x="478" y="4669"/>
                  </a:lnTo>
                  <a:lnTo>
                    <a:pt x="447" y="4653"/>
                  </a:lnTo>
                  <a:lnTo>
                    <a:pt x="417" y="4637"/>
                  </a:lnTo>
                  <a:lnTo>
                    <a:pt x="386" y="4620"/>
                  </a:lnTo>
                  <a:lnTo>
                    <a:pt x="356" y="4606"/>
                  </a:lnTo>
                  <a:lnTo>
                    <a:pt x="325" y="4590"/>
                  </a:lnTo>
                  <a:lnTo>
                    <a:pt x="293" y="4578"/>
                  </a:lnTo>
                  <a:lnTo>
                    <a:pt x="261" y="4568"/>
                  </a:lnTo>
                  <a:lnTo>
                    <a:pt x="228" y="4563"/>
                  </a:lnTo>
                  <a:lnTo>
                    <a:pt x="203" y="4556"/>
                  </a:lnTo>
                  <a:lnTo>
                    <a:pt x="178" y="4551"/>
                  </a:lnTo>
                  <a:lnTo>
                    <a:pt x="152" y="4546"/>
                  </a:lnTo>
                  <a:lnTo>
                    <a:pt x="126" y="4544"/>
                  </a:lnTo>
                  <a:lnTo>
                    <a:pt x="100" y="4542"/>
                  </a:lnTo>
                  <a:lnTo>
                    <a:pt x="73" y="4540"/>
                  </a:lnTo>
                  <a:lnTo>
                    <a:pt x="48" y="4540"/>
                  </a:lnTo>
                  <a:lnTo>
                    <a:pt x="23" y="4540"/>
                  </a:lnTo>
                  <a:lnTo>
                    <a:pt x="14" y="4532"/>
                  </a:lnTo>
                  <a:lnTo>
                    <a:pt x="8" y="4522"/>
                  </a:lnTo>
                  <a:lnTo>
                    <a:pt x="7" y="4511"/>
                  </a:lnTo>
                  <a:lnTo>
                    <a:pt x="13" y="4500"/>
                  </a:lnTo>
                  <a:lnTo>
                    <a:pt x="16" y="4497"/>
                  </a:lnTo>
                  <a:lnTo>
                    <a:pt x="23" y="4494"/>
                  </a:lnTo>
                  <a:lnTo>
                    <a:pt x="30" y="4493"/>
                  </a:lnTo>
                  <a:lnTo>
                    <a:pt x="37" y="4492"/>
                  </a:lnTo>
                  <a:lnTo>
                    <a:pt x="42" y="4488"/>
                  </a:lnTo>
                  <a:lnTo>
                    <a:pt x="48" y="4485"/>
                  </a:lnTo>
                  <a:lnTo>
                    <a:pt x="50" y="4479"/>
                  </a:lnTo>
                  <a:lnTo>
                    <a:pt x="53" y="4471"/>
                  </a:lnTo>
                  <a:lnTo>
                    <a:pt x="61" y="4427"/>
                  </a:lnTo>
                  <a:lnTo>
                    <a:pt x="72" y="4382"/>
                  </a:lnTo>
                  <a:lnTo>
                    <a:pt x="83" y="4338"/>
                  </a:lnTo>
                  <a:lnTo>
                    <a:pt x="94" y="4295"/>
                  </a:lnTo>
                  <a:lnTo>
                    <a:pt x="102" y="4250"/>
                  </a:lnTo>
                  <a:lnTo>
                    <a:pt x="111" y="4205"/>
                  </a:lnTo>
                  <a:lnTo>
                    <a:pt x="117" y="4160"/>
                  </a:lnTo>
                  <a:lnTo>
                    <a:pt x="123" y="4115"/>
                  </a:lnTo>
                  <a:lnTo>
                    <a:pt x="132" y="4059"/>
                  </a:lnTo>
                  <a:lnTo>
                    <a:pt x="147" y="4004"/>
                  </a:lnTo>
                  <a:lnTo>
                    <a:pt x="164" y="3950"/>
                  </a:lnTo>
                  <a:lnTo>
                    <a:pt x="182" y="3895"/>
                  </a:lnTo>
                  <a:lnTo>
                    <a:pt x="198" y="3840"/>
                  </a:lnTo>
                  <a:lnTo>
                    <a:pt x="212" y="3784"/>
                  </a:lnTo>
                  <a:lnTo>
                    <a:pt x="222" y="3727"/>
                  </a:lnTo>
                  <a:lnTo>
                    <a:pt x="228" y="3669"/>
                  </a:lnTo>
                  <a:lnTo>
                    <a:pt x="234" y="3647"/>
                  </a:lnTo>
                  <a:lnTo>
                    <a:pt x="242" y="3625"/>
                  </a:lnTo>
                  <a:lnTo>
                    <a:pt x="252" y="3605"/>
                  </a:lnTo>
                  <a:lnTo>
                    <a:pt x="263" y="3585"/>
                  </a:lnTo>
                  <a:lnTo>
                    <a:pt x="274" y="3565"/>
                  </a:lnTo>
                  <a:lnTo>
                    <a:pt x="286" y="3545"/>
                  </a:lnTo>
                  <a:lnTo>
                    <a:pt x="299" y="3527"/>
                  </a:lnTo>
                  <a:lnTo>
                    <a:pt x="314" y="3509"/>
                  </a:lnTo>
                  <a:lnTo>
                    <a:pt x="321" y="3507"/>
                  </a:lnTo>
                  <a:lnTo>
                    <a:pt x="322" y="3499"/>
                  </a:lnTo>
                  <a:lnTo>
                    <a:pt x="322" y="3495"/>
                  </a:lnTo>
                  <a:lnTo>
                    <a:pt x="324" y="3491"/>
                  </a:lnTo>
                  <a:lnTo>
                    <a:pt x="326" y="3489"/>
                  </a:lnTo>
                  <a:lnTo>
                    <a:pt x="333" y="3487"/>
                  </a:lnTo>
                  <a:lnTo>
                    <a:pt x="348" y="3460"/>
                  </a:lnTo>
                  <a:lnTo>
                    <a:pt x="366" y="3435"/>
                  </a:lnTo>
                  <a:lnTo>
                    <a:pt x="385" y="3410"/>
                  </a:lnTo>
                  <a:lnTo>
                    <a:pt x="406" y="3387"/>
                  </a:lnTo>
                  <a:lnTo>
                    <a:pt x="426" y="3363"/>
                  </a:lnTo>
                  <a:lnTo>
                    <a:pt x="447" y="3340"/>
                  </a:lnTo>
                  <a:lnTo>
                    <a:pt x="467" y="3318"/>
                  </a:lnTo>
                  <a:lnTo>
                    <a:pt x="487" y="3296"/>
                  </a:lnTo>
                  <a:lnTo>
                    <a:pt x="464" y="3265"/>
                  </a:lnTo>
                  <a:lnTo>
                    <a:pt x="447" y="3232"/>
                  </a:lnTo>
                  <a:lnTo>
                    <a:pt x="431" y="3198"/>
                  </a:lnTo>
                  <a:lnTo>
                    <a:pt x="417" y="3165"/>
                  </a:lnTo>
                  <a:lnTo>
                    <a:pt x="399" y="3134"/>
                  </a:lnTo>
                  <a:lnTo>
                    <a:pt x="378" y="3106"/>
                  </a:lnTo>
                  <a:lnTo>
                    <a:pt x="350" y="3082"/>
                  </a:lnTo>
                  <a:lnTo>
                    <a:pt x="314" y="3066"/>
                  </a:lnTo>
                  <a:lnTo>
                    <a:pt x="245" y="3009"/>
                  </a:lnTo>
                  <a:lnTo>
                    <a:pt x="183" y="2946"/>
                  </a:lnTo>
                  <a:lnTo>
                    <a:pt x="129" y="2876"/>
                  </a:lnTo>
                  <a:lnTo>
                    <a:pt x="84" y="2804"/>
                  </a:lnTo>
                  <a:lnTo>
                    <a:pt x="46" y="2725"/>
                  </a:lnTo>
                  <a:lnTo>
                    <a:pt x="21" y="2643"/>
                  </a:lnTo>
                  <a:lnTo>
                    <a:pt x="4" y="2557"/>
                  </a:lnTo>
                  <a:lnTo>
                    <a:pt x="0" y="2471"/>
                  </a:lnTo>
                  <a:lnTo>
                    <a:pt x="8" y="2382"/>
                  </a:lnTo>
                  <a:lnTo>
                    <a:pt x="26" y="2296"/>
                  </a:lnTo>
                  <a:lnTo>
                    <a:pt x="53" y="2212"/>
                  </a:lnTo>
                  <a:lnTo>
                    <a:pt x="89" y="2132"/>
                  </a:lnTo>
                  <a:lnTo>
                    <a:pt x="131" y="2053"/>
                  </a:lnTo>
                  <a:lnTo>
                    <a:pt x="181" y="1979"/>
                  </a:lnTo>
                  <a:lnTo>
                    <a:pt x="236" y="1909"/>
                  </a:lnTo>
                  <a:lnTo>
                    <a:pt x="299" y="1845"/>
                  </a:lnTo>
                  <a:lnTo>
                    <a:pt x="305" y="1833"/>
                  </a:lnTo>
                  <a:lnTo>
                    <a:pt x="313" y="1821"/>
                  </a:lnTo>
                  <a:lnTo>
                    <a:pt x="320" y="1809"/>
                  </a:lnTo>
                  <a:lnTo>
                    <a:pt x="327" y="1798"/>
                  </a:lnTo>
                  <a:lnTo>
                    <a:pt x="332" y="1786"/>
                  </a:lnTo>
                  <a:lnTo>
                    <a:pt x="338" y="1775"/>
                  </a:lnTo>
                  <a:lnTo>
                    <a:pt x="344" y="1763"/>
                  </a:lnTo>
                  <a:lnTo>
                    <a:pt x="350" y="1751"/>
                  </a:lnTo>
                  <a:lnTo>
                    <a:pt x="325" y="1758"/>
                  </a:lnTo>
                  <a:lnTo>
                    <a:pt x="304" y="1771"/>
                  </a:lnTo>
                  <a:lnTo>
                    <a:pt x="284" y="1787"/>
                  </a:lnTo>
                  <a:lnTo>
                    <a:pt x="264" y="1806"/>
                  </a:lnTo>
                  <a:lnTo>
                    <a:pt x="244" y="1824"/>
                  </a:lnTo>
                  <a:lnTo>
                    <a:pt x="224" y="1844"/>
                  </a:lnTo>
                  <a:lnTo>
                    <a:pt x="203" y="1861"/>
                  </a:lnTo>
                  <a:lnTo>
                    <a:pt x="180" y="1876"/>
                  </a:lnTo>
                  <a:lnTo>
                    <a:pt x="170" y="1874"/>
                  </a:lnTo>
                  <a:lnTo>
                    <a:pt x="160" y="1872"/>
                  </a:lnTo>
                  <a:lnTo>
                    <a:pt x="151" y="1864"/>
                  </a:lnTo>
                  <a:lnTo>
                    <a:pt x="146" y="1856"/>
                  </a:lnTo>
                  <a:lnTo>
                    <a:pt x="143" y="1845"/>
                  </a:lnTo>
                  <a:lnTo>
                    <a:pt x="147" y="1838"/>
                  </a:lnTo>
                  <a:lnTo>
                    <a:pt x="152" y="1832"/>
                  </a:lnTo>
                  <a:lnTo>
                    <a:pt x="159" y="1827"/>
                  </a:lnTo>
                  <a:lnTo>
                    <a:pt x="165" y="1821"/>
                  </a:lnTo>
                  <a:lnTo>
                    <a:pt x="171" y="1816"/>
                  </a:lnTo>
                  <a:lnTo>
                    <a:pt x="175" y="1809"/>
                  </a:lnTo>
                  <a:lnTo>
                    <a:pt x="177" y="1803"/>
                  </a:lnTo>
                  <a:lnTo>
                    <a:pt x="178" y="1742"/>
                  </a:lnTo>
                  <a:lnTo>
                    <a:pt x="175" y="1683"/>
                  </a:lnTo>
                  <a:lnTo>
                    <a:pt x="165" y="1623"/>
                  </a:lnTo>
                  <a:lnTo>
                    <a:pt x="155" y="1565"/>
                  </a:lnTo>
                  <a:lnTo>
                    <a:pt x="142" y="1506"/>
                  </a:lnTo>
                  <a:lnTo>
                    <a:pt x="131" y="1448"/>
                  </a:lnTo>
                  <a:lnTo>
                    <a:pt x="123" y="1391"/>
                  </a:lnTo>
                  <a:lnTo>
                    <a:pt x="118" y="1335"/>
                  </a:lnTo>
                  <a:lnTo>
                    <a:pt x="113" y="1263"/>
                  </a:lnTo>
                  <a:lnTo>
                    <a:pt x="109" y="1190"/>
                  </a:lnTo>
                  <a:lnTo>
                    <a:pt x="109" y="1118"/>
                  </a:lnTo>
                  <a:lnTo>
                    <a:pt x="113" y="1046"/>
                  </a:lnTo>
                  <a:lnTo>
                    <a:pt x="120" y="974"/>
                  </a:lnTo>
                  <a:lnTo>
                    <a:pt x="135" y="906"/>
                  </a:lnTo>
                  <a:lnTo>
                    <a:pt x="155" y="839"/>
                  </a:lnTo>
                  <a:lnTo>
                    <a:pt x="186" y="777"/>
                  </a:lnTo>
                  <a:lnTo>
                    <a:pt x="253" y="690"/>
                  </a:lnTo>
                  <a:lnTo>
                    <a:pt x="330" y="615"/>
                  </a:lnTo>
                  <a:lnTo>
                    <a:pt x="411" y="545"/>
                  </a:lnTo>
                  <a:lnTo>
                    <a:pt x="497" y="482"/>
                  </a:lnTo>
                  <a:lnTo>
                    <a:pt x="584" y="420"/>
                  </a:lnTo>
                  <a:lnTo>
                    <a:pt x="671" y="360"/>
                  </a:lnTo>
                  <a:lnTo>
                    <a:pt x="755" y="296"/>
                  </a:lnTo>
                  <a:lnTo>
                    <a:pt x="838" y="228"/>
                  </a:lnTo>
                  <a:lnTo>
                    <a:pt x="872" y="199"/>
                  </a:lnTo>
                  <a:lnTo>
                    <a:pt x="908" y="174"/>
                  </a:lnTo>
                  <a:lnTo>
                    <a:pt x="945" y="147"/>
                  </a:lnTo>
                  <a:lnTo>
                    <a:pt x="985" y="124"/>
                  </a:lnTo>
                  <a:lnTo>
                    <a:pt x="1024" y="100"/>
                  </a:lnTo>
                  <a:lnTo>
                    <a:pt x="1064" y="78"/>
                  </a:lnTo>
                  <a:lnTo>
                    <a:pt x="1104" y="56"/>
                  </a:lnTo>
                  <a:lnTo>
                    <a:pt x="1145" y="38"/>
                  </a:lnTo>
                  <a:lnTo>
                    <a:pt x="1209" y="15"/>
                  </a:lnTo>
                  <a:lnTo>
                    <a:pt x="1277" y="4"/>
                  </a:lnTo>
                  <a:lnTo>
                    <a:pt x="1343" y="0"/>
                  </a:lnTo>
                  <a:lnTo>
                    <a:pt x="1412" y="7"/>
                  </a:lnTo>
                  <a:lnTo>
                    <a:pt x="1479" y="17"/>
                  </a:lnTo>
                  <a:lnTo>
                    <a:pt x="1547" y="34"/>
                  </a:lnTo>
                  <a:lnTo>
                    <a:pt x="1611" y="53"/>
                  </a:lnTo>
                  <a:lnTo>
                    <a:pt x="1676" y="74"/>
                  </a:lnTo>
                  <a:lnTo>
                    <a:pt x="1738" y="96"/>
                  </a:lnTo>
                  <a:lnTo>
                    <a:pt x="1800" y="123"/>
                  </a:lnTo>
                  <a:lnTo>
                    <a:pt x="1860" y="151"/>
                  </a:lnTo>
                  <a:lnTo>
                    <a:pt x="1922" y="182"/>
                  </a:lnTo>
                  <a:lnTo>
                    <a:pt x="1980" y="213"/>
                  </a:lnTo>
                  <a:lnTo>
                    <a:pt x="2039" y="249"/>
                  </a:lnTo>
                  <a:lnTo>
                    <a:pt x="2096" y="285"/>
                  </a:lnTo>
                  <a:lnTo>
                    <a:pt x="2154" y="325"/>
                  </a:lnTo>
                  <a:close/>
                </a:path>
              </a:pathLst>
            </a:custGeom>
            <a:solidFill>
              <a:srgbClr val="000000"/>
            </a:solidFill>
            <a:ln w="9525">
              <a:noFill/>
              <a:round/>
              <a:headEnd/>
              <a:tailEnd/>
            </a:ln>
          </p:spPr>
          <p:txBody>
            <a:bodyPr/>
            <a:lstStyle/>
            <a:p>
              <a:endParaRPr lang="ru-RU"/>
            </a:p>
          </p:txBody>
        </p:sp>
        <p:sp>
          <p:nvSpPr>
            <p:cNvPr id="18443" name="Freeform 19"/>
            <p:cNvSpPr>
              <a:spLocks/>
            </p:cNvSpPr>
            <p:nvPr/>
          </p:nvSpPr>
          <p:spPr bwMode="auto">
            <a:xfrm flipH="1">
              <a:off x="1015" y="2284"/>
              <a:ext cx="797" cy="550"/>
            </a:xfrm>
            <a:custGeom>
              <a:avLst/>
              <a:gdLst>
                <a:gd name="T0" fmla="*/ 474 w 3188"/>
                <a:gd name="T1" fmla="*/ 62 h 2200"/>
                <a:gd name="T2" fmla="*/ 500 w 3188"/>
                <a:gd name="T3" fmla="*/ 76 h 2200"/>
                <a:gd name="T4" fmla="*/ 541 w 3188"/>
                <a:gd name="T5" fmla="*/ 80 h 2200"/>
                <a:gd name="T6" fmla="*/ 543 w 3188"/>
                <a:gd name="T7" fmla="*/ 113 h 2200"/>
                <a:gd name="T8" fmla="*/ 499 w 3188"/>
                <a:gd name="T9" fmla="*/ 132 h 2200"/>
                <a:gd name="T10" fmla="*/ 489 w 3188"/>
                <a:gd name="T11" fmla="*/ 138 h 2200"/>
                <a:gd name="T12" fmla="*/ 500 w 3188"/>
                <a:gd name="T13" fmla="*/ 146 h 2200"/>
                <a:gd name="T14" fmla="*/ 513 w 3188"/>
                <a:gd name="T15" fmla="*/ 146 h 2200"/>
                <a:gd name="T16" fmla="*/ 548 w 3188"/>
                <a:gd name="T17" fmla="*/ 128 h 2200"/>
                <a:gd name="T18" fmla="*/ 596 w 3188"/>
                <a:gd name="T19" fmla="*/ 105 h 2200"/>
                <a:gd name="T20" fmla="*/ 650 w 3188"/>
                <a:gd name="T21" fmla="*/ 115 h 2200"/>
                <a:gd name="T22" fmla="*/ 707 w 3188"/>
                <a:gd name="T23" fmla="*/ 166 h 2200"/>
                <a:gd name="T24" fmla="*/ 744 w 3188"/>
                <a:gd name="T25" fmla="*/ 210 h 2200"/>
                <a:gd name="T26" fmla="*/ 776 w 3188"/>
                <a:gd name="T27" fmla="*/ 250 h 2200"/>
                <a:gd name="T28" fmla="*/ 796 w 3188"/>
                <a:gd name="T29" fmla="*/ 324 h 2200"/>
                <a:gd name="T30" fmla="*/ 769 w 3188"/>
                <a:gd name="T31" fmla="*/ 436 h 2200"/>
                <a:gd name="T32" fmla="*/ 737 w 3188"/>
                <a:gd name="T33" fmla="*/ 515 h 2200"/>
                <a:gd name="T34" fmla="*/ 725 w 3188"/>
                <a:gd name="T35" fmla="*/ 533 h 2200"/>
                <a:gd name="T36" fmla="*/ 698 w 3188"/>
                <a:gd name="T37" fmla="*/ 550 h 2200"/>
                <a:gd name="T38" fmla="*/ 637 w 3188"/>
                <a:gd name="T39" fmla="*/ 483 h 2200"/>
                <a:gd name="T40" fmla="*/ 631 w 3188"/>
                <a:gd name="T41" fmla="*/ 436 h 2200"/>
                <a:gd name="T42" fmla="*/ 609 w 3188"/>
                <a:gd name="T43" fmla="*/ 425 h 2200"/>
                <a:gd name="T44" fmla="*/ 609 w 3188"/>
                <a:gd name="T45" fmla="*/ 405 h 2200"/>
                <a:gd name="T46" fmla="*/ 617 w 3188"/>
                <a:gd name="T47" fmla="*/ 377 h 2200"/>
                <a:gd name="T48" fmla="*/ 594 w 3188"/>
                <a:gd name="T49" fmla="*/ 412 h 2200"/>
                <a:gd name="T50" fmla="*/ 564 w 3188"/>
                <a:gd name="T51" fmla="*/ 455 h 2200"/>
                <a:gd name="T52" fmla="*/ 550 w 3188"/>
                <a:gd name="T53" fmla="*/ 453 h 2200"/>
                <a:gd name="T54" fmla="*/ 543 w 3188"/>
                <a:gd name="T55" fmla="*/ 396 h 2200"/>
                <a:gd name="T56" fmla="*/ 547 w 3188"/>
                <a:gd name="T57" fmla="*/ 359 h 2200"/>
                <a:gd name="T58" fmla="*/ 522 w 3188"/>
                <a:gd name="T59" fmla="*/ 335 h 2200"/>
                <a:gd name="T60" fmla="*/ 486 w 3188"/>
                <a:gd name="T61" fmla="*/ 271 h 2200"/>
                <a:gd name="T62" fmla="*/ 478 w 3188"/>
                <a:gd name="T63" fmla="*/ 250 h 2200"/>
                <a:gd name="T64" fmla="*/ 466 w 3188"/>
                <a:gd name="T65" fmla="*/ 181 h 2200"/>
                <a:gd name="T66" fmla="*/ 469 w 3188"/>
                <a:gd name="T67" fmla="*/ 161 h 2200"/>
                <a:gd name="T68" fmla="*/ 457 w 3188"/>
                <a:gd name="T69" fmla="*/ 165 h 2200"/>
                <a:gd name="T70" fmla="*/ 404 w 3188"/>
                <a:gd name="T71" fmla="*/ 196 h 2200"/>
                <a:gd name="T72" fmla="*/ 281 w 3188"/>
                <a:gd name="T73" fmla="*/ 227 h 2200"/>
                <a:gd name="T74" fmla="*/ 152 w 3188"/>
                <a:gd name="T75" fmla="*/ 253 h 2200"/>
                <a:gd name="T76" fmla="*/ 123 w 3188"/>
                <a:gd name="T77" fmla="*/ 265 h 2200"/>
                <a:gd name="T78" fmla="*/ 56 w 3188"/>
                <a:gd name="T79" fmla="*/ 306 h 2200"/>
                <a:gd name="T80" fmla="*/ 25 w 3188"/>
                <a:gd name="T81" fmla="*/ 342 h 2200"/>
                <a:gd name="T82" fmla="*/ 13 w 3188"/>
                <a:gd name="T83" fmla="*/ 363 h 2200"/>
                <a:gd name="T84" fmla="*/ 24 w 3188"/>
                <a:gd name="T85" fmla="*/ 359 h 2200"/>
                <a:gd name="T86" fmla="*/ 72 w 3188"/>
                <a:gd name="T87" fmla="*/ 309 h 2200"/>
                <a:gd name="T88" fmla="*/ 84 w 3188"/>
                <a:gd name="T89" fmla="*/ 313 h 2200"/>
                <a:gd name="T90" fmla="*/ 56 w 3188"/>
                <a:gd name="T91" fmla="*/ 347 h 2200"/>
                <a:gd name="T92" fmla="*/ 23 w 3188"/>
                <a:gd name="T93" fmla="*/ 374 h 2200"/>
                <a:gd name="T94" fmla="*/ 33 w 3188"/>
                <a:gd name="T95" fmla="*/ 381 h 2200"/>
                <a:gd name="T96" fmla="*/ 58 w 3188"/>
                <a:gd name="T97" fmla="*/ 363 h 2200"/>
                <a:gd name="T98" fmla="*/ 48 w 3188"/>
                <a:gd name="T99" fmla="*/ 396 h 2200"/>
                <a:gd name="T100" fmla="*/ 16 w 3188"/>
                <a:gd name="T101" fmla="*/ 410 h 2200"/>
                <a:gd name="T102" fmla="*/ 1 w 3188"/>
                <a:gd name="T103" fmla="*/ 259 h 2200"/>
                <a:gd name="T104" fmla="*/ 20 w 3188"/>
                <a:gd name="T105" fmla="*/ 179 h 2200"/>
                <a:gd name="T106" fmla="*/ 65 w 3188"/>
                <a:gd name="T107" fmla="*/ 126 h 2200"/>
                <a:gd name="T108" fmla="*/ 158 w 3188"/>
                <a:gd name="T109" fmla="*/ 55 h 2200"/>
                <a:gd name="T110" fmla="*/ 301 w 3188"/>
                <a:gd name="T111" fmla="*/ 0 h 22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188"/>
                <a:gd name="T169" fmla="*/ 0 h 2200"/>
                <a:gd name="T170" fmla="*/ 3188 w 3188"/>
                <a:gd name="T171" fmla="*/ 2200 h 220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188" h="2200">
                  <a:moveTo>
                    <a:pt x="1729" y="148"/>
                  </a:moveTo>
                  <a:lnTo>
                    <a:pt x="1756" y="163"/>
                  </a:lnTo>
                  <a:lnTo>
                    <a:pt x="1785" y="177"/>
                  </a:lnTo>
                  <a:lnTo>
                    <a:pt x="1813" y="193"/>
                  </a:lnTo>
                  <a:lnTo>
                    <a:pt x="1840" y="210"/>
                  </a:lnTo>
                  <a:lnTo>
                    <a:pt x="1867" y="227"/>
                  </a:lnTo>
                  <a:lnTo>
                    <a:pt x="1895" y="246"/>
                  </a:lnTo>
                  <a:lnTo>
                    <a:pt x="1920" y="267"/>
                  </a:lnTo>
                  <a:lnTo>
                    <a:pt x="1946" y="290"/>
                  </a:lnTo>
                  <a:lnTo>
                    <a:pt x="1955" y="295"/>
                  </a:lnTo>
                  <a:lnTo>
                    <a:pt x="1966" y="299"/>
                  </a:lnTo>
                  <a:lnTo>
                    <a:pt x="1978" y="303"/>
                  </a:lnTo>
                  <a:lnTo>
                    <a:pt x="1990" y="307"/>
                  </a:lnTo>
                  <a:lnTo>
                    <a:pt x="2001" y="305"/>
                  </a:lnTo>
                  <a:lnTo>
                    <a:pt x="2013" y="304"/>
                  </a:lnTo>
                  <a:lnTo>
                    <a:pt x="2024" y="301"/>
                  </a:lnTo>
                  <a:lnTo>
                    <a:pt x="2036" y="296"/>
                  </a:lnTo>
                  <a:lnTo>
                    <a:pt x="2070" y="295"/>
                  </a:lnTo>
                  <a:lnTo>
                    <a:pt x="2103" y="298"/>
                  </a:lnTo>
                  <a:lnTo>
                    <a:pt x="2133" y="307"/>
                  </a:lnTo>
                  <a:lnTo>
                    <a:pt x="2163" y="320"/>
                  </a:lnTo>
                  <a:lnTo>
                    <a:pt x="2190" y="336"/>
                  </a:lnTo>
                  <a:lnTo>
                    <a:pt x="2217" y="355"/>
                  </a:lnTo>
                  <a:lnTo>
                    <a:pt x="2241" y="376"/>
                  </a:lnTo>
                  <a:lnTo>
                    <a:pt x="2264" y="401"/>
                  </a:lnTo>
                  <a:lnTo>
                    <a:pt x="2232" y="418"/>
                  </a:lnTo>
                  <a:lnTo>
                    <a:pt x="2201" y="435"/>
                  </a:lnTo>
                  <a:lnTo>
                    <a:pt x="2170" y="452"/>
                  </a:lnTo>
                  <a:lnTo>
                    <a:pt x="2139" y="470"/>
                  </a:lnTo>
                  <a:lnTo>
                    <a:pt x="2108" y="486"/>
                  </a:lnTo>
                  <a:lnTo>
                    <a:pt x="2076" y="503"/>
                  </a:lnTo>
                  <a:lnTo>
                    <a:pt x="2045" y="517"/>
                  </a:lnTo>
                  <a:lnTo>
                    <a:pt x="2013" y="532"/>
                  </a:lnTo>
                  <a:lnTo>
                    <a:pt x="2004" y="528"/>
                  </a:lnTo>
                  <a:lnTo>
                    <a:pt x="1994" y="529"/>
                  </a:lnTo>
                  <a:lnTo>
                    <a:pt x="1988" y="533"/>
                  </a:lnTo>
                  <a:lnTo>
                    <a:pt x="1982" y="537"/>
                  </a:lnTo>
                  <a:lnTo>
                    <a:pt x="1976" y="539"/>
                  </a:lnTo>
                  <a:lnTo>
                    <a:pt x="1970" y="543"/>
                  </a:lnTo>
                  <a:lnTo>
                    <a:pt x="1963" y="545"/>
                  </a:lnTo>
                  <a:lnTo>
                    <a:pt x="1958" y="549"/>
                  </a:lnTo>
                  <a:lnTo>
                    <a:pt x="1954" y="552"/>
                  </a:lnTo>
                  <a:lnTo>
                    <a:pt x="1952" y="561"/>
                  </a:lnTo>
                  <a:lnTo>
                    <a:pt x="1960" y="564"/>
                  </a:lnTo>
                  <a:lnTo>
                    <a:pt x="1969" y="569"/>
                  </a:lnTo>
                  <a:lnTo>
                    <a:pt x="1976" y="573"/>
                  </a:lnTo>
                  <a:lnTo>
                    <a:pt x="1984" y="577"/>
                  </a:lnTo>
                  <a:lnTo>
                    <a:pt x="1992" y="579"/>
                  </a:lnTo>
                  <a:lnTo>
                    <a:pt x="2000" y="583"/>
                  </a:lnTo>
                  <a:lnTo>
                    <a:pt x="2007" y="586"/>
                  </a:lnTo>
                  <a:lnTo>
                    <a:pt x="2017" y="592"/>
                  </a:lnTo>
                  <a:lnTo>
                    <a:pt x="2024" y="592"/>
                  </a:lnTo>
                  <a:lnTo>
                    <a:pt x="2032" y="593"/>
                  </a:lnTo>
                  <a:lnTo>
                    <a:pt x="2038" y="591"/>
                  </a:lnTo>
                  <a:lnTo>
                    <a:pt x="2044" y="589"/>
                  </a:lnTo>
                  <a:lnTo>
                    <a:pt x="2050" y="584"/>
                  </a:lnTo>
                  <a:lnTo>
                    <a:pt x="2056" y="580"/>
                  </a:lnTo>
                  <a:lnTo>
                    <a:pt x="2063" y="575"/>
                  </a:lnTo>
                  <a:lnTo>
                    <a:pt x="2070" y="572"/>
                  </a:lnTo>
                  <a:lnTo>
                    <a:pt x="2101" y="557"/>
                  </a:lnTo>
                  <a:lnTo>
                    <a:pt x="2131" y="543"/>
                  </a:lnTo>
                  <a:lnTo>
                    <a:pt x="2161" y="527"/>
                  </a:lnTo>
                  <a:lnTo>
                    <a:pt x="2193" y="511"/>
                  </a:lnTo>
                  <a:lnTo>
                    <a:pt x="2223" y="494"/>
                  </a:lnTo>
                  <a:lnTo>
                    <a:pt x="2253" y="480"/>
                  </a:lnTo>
                  <a:lnTo>
                    <a:pt x="2283" y="465"/>
                  </a:lnTo>
                  <a:lnTo>
                    <a:pt x="2316" y="455"/>
                  </a:lnTo>
                  <a:lnTo>
                    <a:pt x="2337" y="436"/>
                  </a:lnTo>
                  <a:lnTo>
                    <a:pt x="2359" y="425"/>
                  </a:lnTo>
                  <a:lnTo>
                    <a:pt x="2384" y="418"/>
                  </a:lnTo>
                  <a:lnTo>
                    <a:pt x="2409" y="417"/>
                  </a:lnTo>
                  <a:lnTo>
                    <a:pt x="2433" y="417"/>
                  </a:lnTo>
                  <a:lnTo>
                    <a:pt x="2459" y="420"/>
                  </a:lnTo>
                  <a:lnTo>
                    <a:pt x="2485" y="424"/>
                  </a:lnTo>
                  <a:lnTo>
                    <a:pt x="2512" y="430"/>
                  </a:lnTo>
                  <a:lnTo>
                    <a:pt x="2555" y="440"/>
                  </a:lnTo>
                  <a:lnTo>
                    <a:pt x="2598" y="458"/>
                  </a:lnTo>
                  <a:lnTo>
                    <a:pt x="2638" y="481"/>
                  </a:lnTo>
                  <a:lnTo>
                    <a:pt x="2675" y="510"/>
                  </a:lnTo>
                  <a:lnTo>
                    <a:pt x="2710" y="540"/>
                  </a:lnTo>
                  <a:lnTo>
                    <a:pt x="2744" y="573"/>
                  </a:lnTo>
                  <a:lnTo>
                    <a:pt x="2777" y="607"/>
                  </a:lnTo>
                  <a:lnTo>
                    <a:pt x="2811" y="641"/>
                  </a:lnTo>
                  <a:lnTo>
                    <a:pt x="2829" y="665"/>
                  </a:lnTo>
                  <a:lnTo>
                    <a:pt x="2850" y="690"/>
                  </a:lnTo>
                  <a:lnTo>
                    <a:pt x="2870" y="714"/>
                  </a:lnTo>
                  <a:lnTo>
                    <a:pt x="2892" y="740"/>
                  </a:lnTo>
                  <a:lnTo>
                    <a:pt x="2912" y="764"/>
                  </a:lnTo>
                  <a:lnTo>
                    <a:pt x="2934" y="790"/>
                  </a:lnTo>
                  <a:lnTo>
                    <a:pt x="2955" y="814"/>
                  </a:lnTo>
                  <a:lnTo>
                    <a:pt x="2975" y="839"/>
                  </a:lnTo>
                  <a:lnTo>
                    <a:pt x="2984" y="839"/>
                  </a:lnTo>
                  <a:lnTo>
                    <a:pt x="3002" y="866"/>
                  </a:lnTo>
                  <a:lnTo>
                    <a:pt x="3023" y="892"/>
                  </a:lnTo>
                  <a:lnTo>
                    <a:pt x="3044" y="919"/>
                  </a:lnTo>
                  <a:lnTo>
                    <a:pt x="3066" y="946"/>
                  </a:lnTo>
                  <a:lnTo>
                    <a:pt x="3085" y="971"/>
                  </a:lnTo>
                  <a:lnTo>
                    <a:pt x="3105" y="998"/>
                  </a:lnTo>
                  <a:lnTo>
                    <a:pt x="3123" y="1024"/>
                  </a:lnTo>
                  <a:lnTo>
                    <a:pt x="3137" y="1053"/>
                  </a:lnTo>
                  <a:lnTo>
                    <a:pt x="3164" y="1097"/>
                  </a:lnTo>
                  <a:lnTo>
                    <a:pt x="3180" y="1144"/>
                  </a:lnTo>
                  <a:lnTo>
                    <a:pt x="3187" y="1194"/>
                  </a:lnTo>
                  <a:lnTo>
                    <a:pt x="3188" y="1245"/>
                  </a:lnTo>
                  <a:lnTo>
                    <a:pt x="3183" y="1295"/>
                  </a:lnTo>
                  <a:lnTo>
                    <a:pt x="3176" y="1346"/>
                  </a:lnTo>
                  <a:lnTo>
                    <a:pt x="3166" y="1396"/>
                  </a:lnTo>
                  <a:lnTo>
                    <a:pt x="3158" y="1446"/>
                  </a:lnTo>
                  <a:lnTo>
                    <a:pt x="3140" y="1521"/>
                  </a:lnTo>
                  <a:lnTo>
                    <a:pt x="3122" y="1596"/>
                  </a:lnTo>
                  <a:lnTo>
                    <a:pt x="3099" y="1669"/>
                  </a:lnTo>
                  <a:lnTo>
                    <a:pt x="3076" y="1743"/>
                  </a:lnTo>
                  <a:lnTo>
                    <a:pt x="3049" y="1816"/>
                  </a:lnTo>
                  <a:lnTo>
                    <a:pt x="3023" y="1888"/>
                  </a:lnTo>
                  <a:lnTo>
                    <a:pt x="2995" y="1960"/>
                  </a:lnTo>
                  <a:lnTo>
                    <a:pt x="2967" y="2033"/>
                  </a:lnTo>
                  <a:lnTo>
                    <a:pt x="2958" y="2040"/>
                  </a:lnTo>
                  <a:lnTo>
                    <a:pt x="2952" y="2049"/>
                  </a:lnTo>
                  <a:lnTo>
                    <a:pt x="2946" y="2060"/>
                  </a:lnTo>
                  <a:lnTo>
                    <a:pt x="2943" y="2071"/>
                  </a:lnTo>
                  <a:lnTo>
                    <a:pt x="2937" y="2081"/>
                  </a:lnTo>
                  <a:lnTo>
                    <a:pt x="2932" y="2091"/>
                  </a:lnTo>
                  <a:lnTo>
                    <a:pt x="2926" y="2100"/>
                  </a:lnTo>
                  <a:lnTo>
                    <a:pt x="2918" y="2109"/>
                  </a:lnTo>
                  <a:lnTo>
                    <a:pt x="2918" y="2128"/>
                  </a:lnTo>
                  <a:lnTo>
                    <a:pt x="2900" y="2133"/>
                  </a:lnTo>
                  <a:lnTo>
                    <a:pt x="2882" y="2140"/>
                  </a:lnTo>
                  <a:lnTo>
                    <a:pt x="2865" y="2147"/>
                  </a:lnTo>
                  <a:lnTo>
                    <a:pt x="2851" y="2158"/>
                  </a:lnTo>
                  <a:lnTo>
                    <a:pt x="2835" y="2168"/>
                  </a:lnTo>
                  <a:lnTo>
                    <a:pt x="2819" y="2179"/>
                  </a:lnTo>
                  <a:lnTo>
                    <a:pt x="2805" y="2189"/>
                  </a:lnTo>
                  <a:lnTo>
                    <a:pt x="2790" y="2200"/>
                  </a:lnTo>
                  <a:lnTo>
                    <a:pt x="2747" y="2167"/>
                  </a:lnTo>
                  <a:lnTo>
                    <a:pt x="2704" y="2134"/>
                  </a:lnTo>
                  <a:lnTo>
                    <a:pt x="2662" y="2100"/>
                  </a:lnTo>
                  <a:lnTo>
                    <a:pt x="2623" y="2064"/>
                  </a:lnTo>
                  <a:lnTo>
                    <a:pt x="2589" y="2024"/>
                  </a:lnTo>
                  <a:lnTo>
                    <a:pt x="2563" y="1980"/>
                  </a:lnTo>
                  <a:lnTo>
                    <a:pt x="2547" y="1932"/>
                  </a:lnTo>
                  <a:lnTo>
                    <a:pt x="2543" y="1879"/>
                  </a:lnTo>
                  <a:lnTo>
                    <a:pt x="2542" y="1855"/>
                  </a:lnTo>
                  <a:lnTo>
                    <a:pt x="2541" y="1830"/>
                  </a:lnTo>
                  <a:lnTo>
                    <a:pt x="2540" y="1806"/>
                  </a:lnTo>
                  <a:lnTo>
                    <a:pt x="2539" y="1784"/>
                  </a:lnTo>
                  <a:lnTo>
                    <a:pt x="2534" y="1761"/>
                  </a:lnTo>
                  <a:lnTo>
                    <a:pt x="2525" y="1743"/>
                  </a:lnTo>
                  <a:lnTo>
                    <a:pt x="2511" y="1728"/>
                  </a:lnTo>
                  <a:lnTo>
                    <a:pt x="2491" y="1717"/>
                  </a:lnTo>
                  <a:lnTo>
                    <a:pt x="2480" y="1707"/>
                  </a:lnTo>
                  <a:lnTo>
                    <a:pt x="2470" y="1702"/>
                  </a:lnTo>
                  <a:lnTo>
                    <a:pt x="2459" y="1700"/>
                  </a:lnTo>
                  <a:lnTo>
                    <a:pt x="2448" y="1700"/>
                  </a:lnTo>
                  <a:lnTo>
                    <a:pt x="2435" y="1700"/>
                  </a:lnTo>
                  <a:lnTo>
                    <a:pt x="2422" y="1702"/>
                  </a:lnTo>
                  <a:lnTo>
                    <a:pt x="2410" y="1703"/>
                  </a:lnTo>
                  <a:lnTo>
                    <a:pt x="2398" y="1705"/>
                  </a:lnTo>
                  <a:lnTo>
                    <a:pt x="2407" y="1683"/>
                  </a:lnTo>
                  <a:lnTo>
                    <a:pt x="2415" y="1661"/>
                  </a:lnTo>
                  <a:lnTo>
                    <a:pt x="2424" y="1639"/>
                  </a:lnTo>
                  <a:lnTo>
                    <a:pt x="2435" y="1619"/>
                  </a:lnTo>
                  <a:lnTo>
                    <a:pt x="2443" y="1597"/>
                  </a:lnTo>
                  <a:lnTo>
                    <a:pt x="2454" y="1576"/>
                  </a:lnTo>
                  <a:lnTo>
                    <a:pt x="2465" y="1554"/>
                  </a:lnTo>
                  <a:lnTo>
                    <a:pt x="2478" y="1536"/>
                  </a:lnTo>
                  <a:lnTo>
                    <a:pt x="2477" y="1524"/>
                  </a:lnTo>
                  <a:lnTo>
                    <a:pt x="2474" y="1516"/>
                  </a:lnTo>
                  <a:lnTo>
                    <a:pt x="2467" y="1507"/>
                  </a:lnTo>
                  <a:lnTo>
                    <a:pt x="2461" y="1500"/>
                  </a:lnTo>
                  <a:lnTo>
                    <a:pt x="2451" y="1500"/>
                  </a:lnTo>
                  <a:lnTo>
                    <a:pt x="2433" y="1528"/>
                  </a:lnTo>
                  <a:lnTo>
                    <a:pt x="2419" y="1558"/>
                  </a:lnTo>
                  <a:lnTo>
                    <a:pt x="2404" y="1590"/>
                  </a:lnTo>
                  <a:lnTo>
                    <a:pt x="2391" y="1621"/>
                  </a:lnTo>
                  <a:lnTo>
                    <a:pt x="2374" y="1649"/>
                  </a:lnTo>
                  <a:lnTo>
                    <a:pt x="2356" y="1678"/>
                  </a:lnTo>
                  <a:lnTo>
                    <a:pt x="2332" y="1703"/>
                  </a:lnTo>
                  <a:lnTo>
                    <a:pt x="2304" y="1728"/>
                  </a:lnTo>
                  <a:lnTo>
                    <a:pt x="2286" y="1748"/>
                  </a:lnTo>
                  <a:lnTo>
                    <a:pt x="2272" y="1771"/>
                  </a:lnTo>
                  <a:lnTo>
                    <a:pt x="2261" y="1794"/>
                  </a:lnTo>
                  <a:lnTo>
                    <a:pt x="2254" y="1819"/>
                  </a:lnTo>
                  <a:lnTo>
                    <a:pt x="2247" y="1844"/>
                  </a:lnTo>
                  <a:lnTo>
                    <a:pt x="2242" y="1869"/>
                  </a:lnTo>
                  <a:lnTo>
                    <a:pt x="2235" y="1895"/>
                  </a:lnTo>
                  <a:lnTo>
                    <a:pt x="2228" y="1921"/>
                  </a:lnTo>
                  <a:lnTo>
                    <a:pt x="2216" y="1885"/>
                  </a:lnTo>
                  <a:lnTo>
                    <a:pt x="2207" y="1850"/>
                  </a:lnTo>
                  <a:lnTo>
                    <a:pt x="2199" y="1813"/>
                  </a:lnTo>
                  <a:lnTo>
                    <a:pt x="2191" y="1777"/>
                  </a:lnTo>
                  <a:lnTo>
                    <a:pt x="2184" y="1740"/>
                  </a:lnTo>
                  <a:lnTo>
                    <a:pt x="2179" y="1702"/>
                  </a:lnTo>
                  <a:lnTo>
                    <a:pt x="2174" y="1666"/>
                  </a:lnTo>
                  <a:lnTo>
                    <a:pt x="2171" y="1631"/>
                  </a:lnTo>
                  <a:lnTo>
                    <a:pt x="2171" y="1606"/>
                  </a:lnTo>
                  <a:lnTo>
                    <a:pt x="2172" y="1582"/>
                  </a:lnTo>
                  <a:lnTo>
                    <a:pt x="2173" y="1558"/>
                  </a:lnTo>
                  <a:lnTo>
                    <a:pt x="2176" y="1535"/>
                  </a:lnTo>
                  <a:lnTo>
                    <a:pt x="2177" y="1511"/>
                  </a:lnTo>
                  <a:lnTo>
                    <a:pt x="2180" y="1488"/>
                  </a:lnTo>
                  <a:lnTo>
                    <a:pt x="2184" y="1466"/>
                  </a:lnTo>
                  <a:lnTo>
                    <a:pt x="2190" y="1446"/>
                  </a:lnTo>
                  <a:lnTo>
                    <a:pt x="2186" y="1437"/>
                  </a:lnTo>
                  <a:lnTo>
                    <a:pt x="2183" y="1431"/>
                  </a:lnTo>
                  <a:lnTo>
                    <a:pt x="2178" y="1426"/>
                  </a:lnTo>
                  <a:lnTo>
                    <a:pt x="2173" y="1423"/>
                  </a:lnTo>
                  <a:lnTo>
                    <a:pt x="2162" y="1415"/>
                  </a:lnTo>
                  <a:lnTo>
                    <a:pt x="2150" y="1409"/>
                  </a:lnTo>
                  <a:lnTo>
                    <a:pt x="2118" y="1373"/>
                  </a:lnTo>
                  <a:lnTo>
                    <a:pt x="2087" y="1338"/>
                  </a:lnTo>
                  <a:lnTo>
                    <a:pt x="2058" y="1299"/>
                  </a:lnTo>
                  <a:lnTo>
                    <a:pt x="2032" y="1260"/>
                  </a:lnTo>
                  <a:lnTo>
                    <a:pt x="2006" y="1219"/>
                  </a:lnTo>
                  <a:lnTo>
                    <a:pt x="1984" y="1178"/>
                  </a:lnTo>
                  <a:lnTo>
                    <a:pt x="1966" y="1137"/>
                  </a:lnTo>
                  <a:lnTo>
                    <a:pt x="1952" y="1096"/>
                  </a:lnTo>
                  <a:lnTo>
                    <a:pt x="1945" y="1084"/>
                  </a:lnTo>
                  <a:lnTo>
                    <a:pt x="1937" y="1073"/>
                  </a:lnTo>
                  <a:lnTo>
                    <a:pt x="1931" y="1061"/>
                  </a:lnTo>
                  <a:lnTo>
                    <a:pt x="1926" y="1050"/>
                  </a:lnTo>
                  <a:lnTo>
                    <a:pt x="1920" y="1038"/>
                  </a:lnTo>
                  <a:lnTo>
                    <a:pt x="1917" y="1027"/>
                  </a:lnTo>
                  <a:lnTo>
                    <a:pt x="1913" y="1013"/>
                  </a:lnTo>
                  <a:lnTo>
                    <a:pt x="1912" y="1001"/>
                  </a:lnTo>
                  <a:lnTo>
                    <a:pt x="1900" y="964"/>
                  </a:lnTo>
                  <a:lnTo>
                    <a:pt x="1888" y="925"/>
                  </a:lnTo>
                  <a:lnTo>
                    <a:pt x="1876" y="885"/>
                  </a:lnTo>
                  <a:lnTo>
                    <a:pt x="1867" y="845"/>
                  </a:lnTo>
                  <a:lnTo>
                    <a:pt x="1860" y="804"/>
                  </a:lnTo>
                  <a:lnTo>
                    <a:pt x="1859" y="763"/>
                  </a:lnTo>
                  <a:lnTo>
                    <a:pt x="1862" y="723"/>
                  </a:lnTo>
                  <a:lnTo>
                    <a:pt x="1874" y="685"/>
                  </a:lnTo>
                  <a:lnTo>
                    <a:pt x="1869" y="678"/>
                  </a:lnTo>
                  <a:lnTo>
                    <a:pt x="1868" y="671"/>
                  </a:lnTo>
                  <a:lnTo>
                    <a:pt x="1869" y="664"/>
                  </a:lnTo>
                  <a:lnTo>
                    <a:pt x="1873" y="658"/>
                  </a:lnTo>
                  <a:lnTo>
                    <a:pt x="1876" y="650"/>
                  </a:lnTo>
                  <a:lnTo>
                    <a:pt x="1877" y="644"/>
                  </a:lnTo>
                  <a:lnTo>
                    <a:pt x="1874" y="638"/>
                  </a:lnTo>
                  <a:lnTo>
                    <a:pt x="1868" y="632"/>
                  </a:lnTo>
                  <a:lnTo>
                    <a:pt x="1853" y="629"/>
                  </a:lnTo>
                  <a:lnTo>
                    <a:pt x="1843" y="632"/>
                  </a:lnTo>
                  <a:lnTo>
                    <a:pt x="1836" y="639"/>
                  </a:lnTo>
                  <a:lnTo>
                    <a:pt x="1832" y="650"/>
                  </a:lnTo>
                  <a:lnTo>
                    <a:pt x="1826" y="661"/>
                  </a:lnTo>
                  <a:lnTo>
                    <a:pt x="1820" y="673"/>
                  </a:lnTo>
                  <a:lnTo>
                    <a:pt x="1810" y="681"/>
                  </a:lnTo>
                  <a:lnTo>
                    <a:pt x="1798" y="685"/>
                  </a:lnTo>
                  <a:lnTo>
                    <a:pt x="1756" y="717"/>
                  </a:lnTo>
                  <a:lnTo>
                    <a:pt x="1711" y="744"/>
                  </a:lnTo>
                  <a:lnTo>
                    <a:pt x="1664" y="764"/>
                  </a:lnTo>
                  <a:lnTo>
                    <a:pt x="1615" y="782"/>
                  </a:lnTo>
                  <a:lnTo>
                    <a:pt x="1565" y="797"/>
                  </a:lnTo>
                  <a:lnTo>
                    <a:pt x="1515" y="811"/>
                  </a:lnTo>
                  <a:lnTo>
                    <a:pt x="1465" y="827"/>
                  </a:lnTo>
                  <a:lnTo>
                    <a:pt x="1419" y="845"/>
                  </a:lnTo>
                  <a:lnTo>
                    <a:pt x="1320" y="869"/>
                  </a:lnTo>
                  <a:lnTo>
                    <a:pt x="1221" y="891"/>
                  </a:lnTo>
                  <a:lnTo>
                    <a:pt x="1122" y="909"/>
                  </a:lnTo>
                  <a:lnTo>
                    <a:pt x="1023" y="927"/>
                  </a:lnTo>
                  <a:lnTo>
                    <a:pt x="922" y="943"/>
                  </a:lnTo>
                  <a:lnTo>
                    <a:pt x="823" y="963"/>
                  </a:lnTo>
                  <a:lnTo>
                    <a:pt x="725" y="983"/>
                  </a:lnTo>
                  <a:lnTo>
                    <a:pt x="628" y="1010"/>
                  </a:lnTo>
                  <a:lnTo>
                    <a:pt x="622" y="1005"/>
                  </a:lnTo>
                  <a:lnTo>
                    <a:pt x="608" y="1013"/>
                  </a:lnTo>
                  <a:lnTo>
                    <a:pt x="592" y="1022"/>
                  </a:lnTo>
                  <a:lnTo>
                    <a:pt x="575" y="1027"/>
                  </a:lnTo>
                  <a:lnTo>
                    <a:pt x="558" y="1033"/>
                  </a:lnTo>
                  <a:lnTo>
                    <a:pt x="540" y="1036"/>
                  </a:lnTo>
                  <a:lnTo>
                    <a:pt x="523" y="1042"/>
                  </a:lnTo>
                  <a:lnTo>
                    <a:pt x="506" y="1049"/>
                  </a:lnTo>
                  <a:lnTo>
                    <a:pt x="491" y="1058"/>
                  </a:lnTo>
                  <a:lnTo>
                    <a:pt x="450" y="1074"/>
                  </a:lnTo>
                  <a:lnTo>
                    <a:pt x="409" y="1093"/>
                  </a:lnTo>
                  <a:lnTo>
                    <a:pt x="369" y="1114"/>
                  </a:lnTo>
                  <a:lnTo>
                    <a:pt x="332" y="1138"/>
                  </a:lnTo>
                  <a:lnTo>
                    <a:pt x="293" y="1162"/>
                  </a:lnTo>
                  <a:lnTo>
                    <a:pt x="258" y="1191"/>
                  </a:lnTo>
                  <a:lnTo>
                    <a:pt x="225" y="1223"/>
                  </a:lnTo>
                  <a:lnTo>
                    <a:pt x="196" y="1258"/>
                  </a:lnTo>
                  <a:lnTo>
                    <a:pt x="178" y="1276"/>
                  </a:lnTo>
                  <a:lnTo>
                    <a:pt x="161" y="1294"/>
                  </a:lnTo>
                  <a:lnTo>
                    <a:pt x="143" y="1312"/>
                  </a:lnTo>
                  <a:lnTo>
                    <a:pt x="126" y="1331"/>
                  </a:lnTo>
                  <a:lnTo>
                    <a:pt x="110" y="1349"/>
                  </a:lnTo>
                  <a:lnTo>
                    <a:pt x="98" y="1368"/>
                  </a:lnTo>
                  <a:lnTo>
                    <a:pt x="87" y="1389"/>
                  </a:lnTo>
                  <a:lnTo>
                    <a:pt x="82" y="1414"/>
                  </a:lnTo>
                  <a:lnTo>
                    <a:pt x="70" y="1420"/>
                  </a:lnTo>
                  <a:lnTo>
                    <a:pt x="62" y="1432"/>
                  </a:lnTo>
                  <a:lnTo>
                    <a:pt x="58" y="1438"/>
                  </a:lnTo>
                  <a:lnTo>
                    <a:pt x="55" y="1446"/>
                  </a:lnTo>
                  <a:lnTo>
                    <a:pt x="52" y="1453"/>
                  </a:lnTo>
                  <a:lnTo>
                    <a:pt x="51" y="1460"/>
                  </a:lnTo>
                  <a:lnTo>
                    <a:pt x="61" y="1465"/>
                  </a:lnTo>
                  <a:lnTo>
                    <a:pt x="70" y="1465"/>
                  </a:lnTo>
                  <a:lnTo>
                    <a:pt x="78" y="1460"/>
                  </a:lnTo>
                  <a:lnTo>
                    <a:pt x="85" y="1454"/>
                  </a:lnTo>
                  <a:lnTo>
                    <a:pt x="91" y="1444"/>
                  </a:lnTo>
                  <a:lnTo>
                    <a:pt x="97" y="1435"/>
                  </a:lnTo>
                  <a:lnTo>
                    <a:pt x="104" y="1426"/>
                  </a:lnTo>
                  <a:lnTo>
                    <a:pt x="113" y="1423"/>
                  </a:lnTo>
                  <a:lnTo>
                    <a:pt x="147" y="1384"/>
                  </a:lnTo>
                  <a:lnTo>
                    <a:pt x="180" y="1345"/>
                  </a:lnTo>
                  <a:lnTo>
                    <a:pt x="216" y="1308"/>
                  </a:lnTo>
                  <a:lnTo>
                    <a:pt x="252" y="1271"/>
                  </a:lnTo>
                  <a:lnTo>
                    <a:pt x="288" y="1235"/>
                  </a:lnTo>
                  <a:lnTo>
                    <a:pt x="329" y="1202"/>
                  </a:lnTo>
                  <a:lnTo>
                    <a:pt x="372" y="1171"/>
                  </a:lnTo>
                  <a:lnTo>
                    <a:pt x="418" y="1144"/>
                  </a:lnTo>
                  <a:lnTo>
                    <a:pt x="395" y="1168"/>
                  </a:lnTo>
                  <a:lnTo>
                    <a:pt x="374" y="1195"/>
                  </a:lnTo>
                  <a:lnTo>
                    <a:pt x="355" y="1222"/>
                  </a:lnTo>
                  <a:lnTo>
                    <a:pt x="337" y="1251"/>
                  </a:lnTo>
                  <a:lnTo>
                    <a:pt x="318" y="1278"/>
                  </a:lnTo>
                  <a:lnTo>
                    <a:pt x="301" y="1308"/>
                  </a:lnTo>
                  <a:lnTo>
                    <a:pt x="285" y="1337"/>
                  </a:lnTo>
                  <a:lnTo>
                    <a:pt x="270" y="1366"/>
                  </a:lnTo>
                  <a:lnTo>
                    <a:pt x="257" y="1367"/>
                  </a:lnTo>
                  <a:lnTo>
                    <a:pt x="245" y="1372"/>
                  </a:lnTo>
                  <a:lnTo>
                    <a:pt x="225" y="1386"/>
                  </a:lnTo>
                  <a:lnTo>
                    <a:pt x="206" y="1401"/>
                  </a:lnTo>
                  <a:lnTo>
                    <a:pt x="187" y="1415"/>
                  </a:lnTo>
                  <a:lnTo>
                    <a:pt x="167" y="1430"/>
                  </a:lnTo>
                  <a:lnTo>
                    <a:pt x="147" y="1444"/>
                  </a:lnTo>
                  <a:lnTo>
                    <a:pt x="127" y="1460"/>
                  </a:lnTo>
                  <a:lnTo>
                    <a:pt x="109" y="1476"/>
                  </a:lnTo>
                  <a:lnTo>
                    <a:pt x="91" y="1494"/>
                  </a:lnTo>
                  <a:lnTo>
                    <a:pt x="87" y="1502"/>
                  </a:lnTo>
                  <a:lnTo>
                    <a:pt x="81" y="1511"/>
                  </a:lnTo>
                  <a:lnTo>
                    <a:pt x="75" y="1519"/>
                  </a:lnTo>
                  <a:lnTo>
                    <a:pt x="76" y="1531"/>
                  </a:lnTo>
                  <a:lnTo>
                    <a:pt x="97" y="1537"/>
                  </a:lnTo>
                  <a:lnTo>
                    <a:pt x="115" y="1536"/>
                  </a:lnTo>
                  <a:lnTo>
                    <a:pt x="130" y="1525"/>
                  </a:lnTo>
                  <a:lnTo>
                    <a:pt x="144" y="1512"/>
                  </a:lnTo>
                  <a:lnTo>
                    <a:pt x="158" y="1495"/>
                  </a:lnTo>
                  <a:lnTo>
                    <a:pt x="173" y="1478"/>
                  </a:lnTo>
                  <a:lnTo>
                    <a:pt x="189" y="1464"/>
                  </a:lnTo>
                  <a:lnTo>
                    <a:pt x="210" y="1454"/>
                  </a:lnTo>
                  <a:lnTo>
                    <a:pt x="239" y="1435"/>
                  </a:lnTo>
                  <a:lnTo>
                    <a:pt x="230" y="1450"/>
                  </a:lnTo>
                  <a:lnTo>
                    <a:pt x="223" y="1469"/>
                  </a:lnTo>
                  <a:lnTo>
                    <a:pt x="217" y="1487"/>
                  </a:lnTo>
                  <a:lnTo>
                    <a:pt x="212" y="1506"/>
                  </a:lnTo>
                  <a:lnTo>
                    <a:pt x="207" y="1524"/>
                  </a:lnTo>
                  <a:lnTo>
                    <a:pt x="202" y="1544"/>
                  </a:lnTo>
                  <a:lnTo>
                    <a:pt x="196" y="1563"/>
                  </a:lnTo>
                  <a:lnTo>
                    <a:pt x="190" y="1582"/>
                  </a:lnTo>
                  <a:lnTo>
                    <a:pt x="168" y="1585"/>
                  </a:lnTo>
                  <a:lnTo>
                    <a:pt x="149" y="1591"/>
                  </a:lnTo>
                  <a:lnTo>
                    <a:pt x="130" y="1597"/>
                  </a:lnTo>
                  <a:lnTo>
                    <a:pt x="113" y="1606"/>
                  </a:lnTo>
                  <a:lnTo>
                    <a:pt x="95" y="1615"/>
                  </a:lnTo>
                  <a:lnTo>
                    <a:pt x="79" y="1626"/>
                  </a:lnTo>
                  <a:lnTo>
                    <a:pt x="63" y="1638"/>
                  </a:lnTo>
                  <a:lnTo>
                    <a:pt x="51" y="1650"/>
                  </a:lnTo>
                  <a:lnTo>
                    <a:pt x="34" y="1548"/>
                  </a:lnTo>
                  <a:lnTo>
                    <a:pt x="21" y="1448"/>
                  </a:lnTo>
                  <a:lnTo>
                    <a:pt x="10" y="1344"/>
                  </a:lnTo>
                  <a:lnTo>
                    <a:pt x="4" y="1241"/>
                  </a:lnTo>
                  <a:lnTo>
                    <a:pt x="0" y="1137"/>
                  </a:lnTo>
                  <a:lnTo>
                    <a:pt x="3" y="1034"/>
                  </a:lnTo>
                  <a:lnTo>
                    <a:pt x="10" y="931"/>
                  </a:lnTo>
                  <a:lnTo>
                    <a:pt x="26" y="831"/>
                  </a:lnTo>
                  <a:lnTo>
                    <a:pt x="33" y="805"/>
                  </a:lnTo>
                  <a:lnTo>
                    <a:pt x="43" y="782"/>
                  </a:lnTo>
                  <a:lnTo>
                    <a:pt x="52" y="759"/>
                  </a:lnTo>
                  <a:lnTo>
                    <a:pt x="66" y="737"/>
                  </a:lnTo>
                  <a:lnTo>
                    <a:pt x="78" y="716"/>
                  </a:lnTo>
                  <a:lnTo>
                    <a:pt x="92" y="694"/>
                  </a:lnTo>
                  <a:lnTo>
                    <a:pt x="107" y="672"/>
                  </a:lnTo>
                  <a:lnTo>
                    <a:pt x="122" y="652"/>
                  </a:lnTo>
                  <a:lnTo>
                    <a:pt x="155" y="614"/>
                  </a:lnTo>
                  <a:lnTo>
                    <a:pt x="189" y="578"/>
                  </a:lnTo>
                  <a:lnTo>
                    <a:pt x="224" y="540"/>
                  </a:lnTo>
                  <a:lnTo>
                    <a:pt x="260" y="505"/>
                  </a:lnTo>
                  <a:lnTo>
                    <a:pt x="297" y="470"/>
                  </a:lnTo>
                  <a:lnTo>
                    <a:pt x="335" y="437"/>
                  </a:lnTo>
                  <a:lnTo>
                    <a:pt x="375" y="407"/>
                  </a:lnTo>
                  <a:lnTo>
                    <a:pt x="420" y="382"/>
                  </a:lnTo>
                  <a:lnTo>
                    <a:pt x="489" y="326"/>
                  </a:lnTo>
                  <a:lnTo>
                    <a:pt x="560" y="273"/>
                  </a:lnTo>
                  <a:lnTo>
                    <a:pt x="633" y="221"/>
                  </a:lnTo>
                  <a:lnTo>
                    <a:pt x="708" y="173"/>
                  </a:lnTo>
                  <a:lnTo>
                    <a:pt x="783" y="127"/>
                  </a:lnTo>
                  <a:lnTo>
                    <a:pt x="860" y="88"/>
                  </a:lnTo>
                  <a:lnTo>
                    <a:pt x="940" y="50"/>
                  </a:lnTo>
                  <a:lnTo>
                    <a:pt x="1021" y="17"/>
                  </a:lnTo>
                  <a:lnTo>
                    <a:pt x="1112" y="2"/>
                  </a:lnTo>
                  <a:lnTo>
                    <a:pt x="1203" y="0"/>
                  </a:lnTo>
                  <a:lnTo>
                    <a:pt x="1291" y="11"/>
                  </a:lnTo>
                  <a:lnTo>
                    <a:pt x="1381" y="32"/>
                  </a:lnTo>
                  <a:lnTo>
                    <a:pt x="1468" y="57"/>
                  </a:lnTo>
                  <a:lnTo>
                    <a:pt x="1556" y="88"/>
                  </a:lnTo>
                  <a:lnTo>
                    <a:pt x="1642" y="118"/>
                  </a:lnTo>
                  <a:lnTo>
                    <a:pt x="1729" y="148"/>
                  </a:lnTo>
                  <a:close/>
                </a:path>
              </a:pathLst>
            </a:custGeom>
            <a:solidFill>
              <a:srgbClr val="B33333"/>
            </a:solidFill>
            <a:ln w="9525">
              <a:noFill/>
              <a:round/>
              <a:headEnd/>
              <a:tailEnd/>
            </a:ln>
          </p:spPr>
          <p:txBody>
            <a:bodyPr/>
            <a:lstStyle/>
            <a:p>
              <a:endParaRPr lang="ru-RU"/>
            </a:p>
          </p:txBody>
        </p:sp>
        <p:sp>
          <p:nvSpPr>
            <p:cNvPr id="18444" name="Freeform 20"/>
            <p:cNvSpPr>
              <a:spLocks/>
            </p:cNvSpPr>
            <p:nvPr/>
          </p:nvSpPr>
          <p:spPr bwMode="auto">
            <a:xfrm flipH="1">
              <a:off x="1229" y="2473"/>
              <a:ext cx="613" cy="741"/>
            </a:xfrm>
            <a:custGeom>
              <a:avLst/>
              <a:gdLst>
                <a:gd name="T0" fmla="*/ 481 w 2451"/>
                <a:gd name="T1" fmla="*/ 43 h 2963"/>
                <a:gd name="T2" fmla="*/ 507 w 2451"/>
                <a:gd name="T3" fmla="*/ 111 h 2963"/>
                <a:gd name="T4" fmla="*/ 558 w 2451"/>
                <a:gd name="T5" fmla="*/ 191 h 2963"/>
                <a:gd name="T6" fmla="*/ 574 w 2451"/>
                <a:gd name="T7" fmla="*/ 294 h 2963"/>
                <a:gd name="T8" fmla="*/ 588 w 2451"/>
                <a:gd name="T9" fmla="*/ 358 h 2963"/>
                <a:gd name="T10" fmla="*/ 602 w 2451"/>
                <a:gd name="T11" fmla="*/ 402 h 2963"/>
                <a:gd name="T12" fmla="*/ 583 w 2451"/>
                <a:gd name="T13" fmla="*/ 433 h 2963"/>
                <a:gd name="T14" fmla="*/ 559 w 2451"/>
                <a:gd name="T15" fmla="*/ 453 h 2963"/>
                <a:gd name="T16" fmla="*/ 541 w 2451"/>
                <a:gd name="T17" fmla="*/ 480 h 2963"/>
                <a:gd name="T18" fmla="*/ 521 w 2451"/>
                <a:gd name="T19" fmla="*/ 508 h 2963"/>
                <a:gd name="T20" fmla="*/ 492 w 2451"/>
                <a:gd name="T21" fmla="*/ 546 h 2963"/>
                <a:gd name="T22" fmla="*/ 498 w 2451"/>
                <a:gd name="T23" fmla="*/ 592 h 2963"/>
                <a:gd name="T24" fmla="*/ 514 w 2451"/>
                <a:gd name="T25" fmla="*/ 616 h 2963"/>
                <a:gd name="T26" fmla="*/ 513 w 2451"/>
                <a:gd name="T27" fmla="*/ 635 h 2963"/>
                <a:gd name="T28" fmla="*/ 520 w 2451"/>
                <a:gd name="T29" fmla="*/ 652 h 2963"/>
                <a:gd name="T30" fmla="*/ 551 w 2451"/>
                <a:gd name="T31" fmla="*/ 665 h 2963"/>
                <a:gd name="T32" fmla="*/ 508 w 2451"/>
                <a:gd name="T33" fmla="*/ 698 h 2963"/>
                <a:gd name="T34" fmla="*/ 433 w 2451"/>
                <a:gd name="T35" fmla="*/ 734 h 2963"/>
                <a:gd name="T36" fmla="*/ 381 w 2451"/>
                <a:gd name="T37" fmla="*/ 741 h 2963"/>
                <a:gd name="T38" fmla="*/ 332 w 2451"/>
                <a:gd name="T39" fmla="*/ 734 h 2963"/>
                <a:gd name="T40" fmla="*/ 313 w 2451"/>
                <a:gd name="T41" fmla="*/ 720 h 2963"/>
                <a:gd name="T42" fmla="*/ 311 w 2451"/>
                <a:gd name="T43" fmla="*/ 710 h 2963"/>
                <a:gd name="T44" fmla="*/ 342 w 2451"/>
                <a:gd name="T45" fmla="*/ 711 h 2963"/>
                <a:gd name="T46" fmla="*/ 427 w 2451"/>
                <a:gd name="T47" fmla="*/ 681 h 2963"/>
                <a:gd name="T48" fmla="*/ 475 w 2451"/>
                <a:gd name="T49" fmla="*/ 645 h 2963"/>
                <a:gd name="T50" fmla="*/ 484 w 2451"/>
                <a:gd name="T51" fmla="*/ 633 h 2963"/>
                <a:gd name="T52" fmla="*/ 473 w 2451"/>
                <a:gd name="T53" fmla="*/ 623 h 2963"/>
                <a:gd name="T54" fmla="*/ 404 w 2451"/>
                <a:gd name="T55" fmla="*/ 678 h 2963"/>
                <a:gd name="T56" fmla="*/ 342 w 2451"/>
                <a:gd name="T57" fmla="*/ 699 h 2963"/>
                <a:gd name="T58" fmla="*/ 299 w 2451"/>
                <a:gd name="T59" fmla="*/ 697 h 2963"/>
                <a:gd name="T60" fmla="*/ 286 w 2451"/>
                <a:gd name="T61" fmla="*/ 695 h 2963"/>
                <a:gd name="T62" fmla="*/ 272 w 2451"/>
                <a:gd name="T63" fmla="*/ 689 h 2963"/>
                <a:gd name="T64" fmla="*/ 252 w 2451"/>
                <a:gd name="T65" fmla="*/ 687 h 2963"/>
                <a:gd name="T66" fmla="*/ 223 w 2451"/>
                <a:gd name="T67" fmla="*/ 659 h 2963"/>
                <a:gd name="T68" fmla="*/ 199 w 2451"/>
                <a:gd name="T69" fmla="*/ 655 h 2963"/>
                <a:gd name="T70" fmla="*/ 195 w 2451"/>
                <a:gd name="T71" fmla="*/ 639 h 2963"/>
                <a:gd name="T72" fmla="*/ 210 w 2451"/>
                <a:gd name="T73" fmla="*/ 582 h 2963"/>
                <a:gd name="T74" fmla="*/ 214 w 2451"/>
                <a:gd name="T75" fmla="*/ 550 h 2963"/>
                <a:gd name="T76" fmla="*/ 225 w 2451"/>
                <a:gd name="T77" fmla="*/ 541 h 2963"/>
                <a:gd name="T78" fmla="*/ 238 w 2451"/>
                <a:gd name="T79" fmla="*/ 537 h 2963"/>
                <a:gd name="T80" fmla="*/ 226 w 2451"/>
                <a:gd name="T81" fmla="*/ 529 h 2963"/>
                <a:gd name="T82" fmla="*/ 208 w 2451"/>
                <a:gd name="T83" fmla="*/ 518 h 2963"/>
                <a:gd name="T84" fmla="*/ 178 w 2451"/>
                <a:gd name="T85" fmla="*/ 488 h 2963"/>
                <a:gd name="T86" fmla="*/ 155 w 2451"/>
                <a:gd name="T87" fmla="*/ 487 h 2963"/>
                <a:gd name="T88" fmla="*/ 140 w 2451"/>
                <a:gd name="T89" fmla="*/ 490 h 2963"/>
                <a:gd name="T90" fmla="*/ 133 w 2451"/>
                <a:gd name="T91" fmla="*/ 498 h 2963"/>
                <a:gd name="T92" fmla="*/ 127 w 2451"/>
                <a:gd name="T93" fmla="*/ 518 h 2963"/>
                <a:gd name="T94" fmla="*/ 114 w 2451"/>
                <a:gd name="T95" fmla="*/ 581 h 2963"/>
                <a:gd name="T96" fmla="*/ 97 w 2451"/>
                <a:gd name="T97" fmla="*/ 567 h 2963"/>
                <a:gd name="T98" fmla="*/ 43 w 2451"/>
                <a:gd name="T99" fmla="*/ 519 h 2963"/>
                <a:gd name="T100" fmla="*/ 0 w 2451"/>
                <a:gd name="T101" fmla="*/ 411 h 2963"/>
                <a:gd name="T102" fmla="*/ 55 w 2451"/>
                <a:gd name="T103" fmla="*/ 271 h 2963"/>
                <a:gd name="T104" fmla="*/ 89 w 2451"/>
                <a:gd name="T105" fmla="*/ 211 h 2963"/>
                <a:gd name="T106" fmla="*/ 112 w 2451"/>
                <a:gd name="T107" fmla="*/ 149 h 2963"/>
                <a:gd name="T108" fmla="*/ 153 w 2451"/>
                <a:gd name="T109" fmla="*/ 93 h 2963"/>
                <a:gd name="T110" fmla="*/ 163 w 2451"/>
                <a:gd name="T111" fmla="*/ 84 h 2963"/>
                <a:gd name="T112" fmla="*/ 186 w 2451"/>
                <a:gd name="T113" fmla="*/ 76 h 2963"/>
                <a:gd name="T114" fmla="*/ 221 w 2451"/>
                <a:gd name="T115" fmla="*/ 71 h 2963"/>
                <a:gd name="T116" fmla="*/ 351 w 2451"/>
                <a:gd name="T117" fmla="*/ 46 h 2963"/>
                <a:gd name="T118" fmla="*/ 445 w 2451"/>
                <a:gd name="T119" fmla="*/ 16 h 29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51"/>
                <a:gd name="T181" fmla="*/ 0 h 2963"/>
                <a:gd name="T182" fmla="*/ 2451 w 2451"/>
                <a:gd name="T183" fmla="*/ 2963 h 29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51" h="2963">
                  <a:moveTo>
                    <a:pt x="1925" y="0"/>
                  </a:moveTo>
                  <a:lnTo>
                    <a:pt x="1923" y="33"/>
                  </a:lnTo>
                  <a:lnTo>
                    <a:pt x="1923" y="68"/>
                  </a:lnTo>
                  <a:lnTo>
                    <a:pt x="1922" y="102"/>
                  </a:lnTo>
                  <a:lnTo>
                    <a:pt x="1923" y="137"/>
                  </a:lnTo>
                  <a:lnTo>
                    <a:pt x="1925" y="170"/>
                  </a:lnTo>
                  <a:lnTo>
                    <a:pt x="1929" y="204"/>
                  </a:lnTo>
                  <a:lnTo>
                    <a:pt x="1935" y="237"/>
                  </a:lnTo>
                  <a:lnTo>
                    <a:pt x="1946" y="270"/>
                  </a:lnTo>
                  <a:lnTo>
                    <a:pt x="1968" y="330"/>
                  </a:lnTo>
                  <a:lnTo>
                    <a:pt x="1996" y="388"/>
                  </a:lnTo>
                  <a:lnTo>
                    <a:pt x="2029" y="443"/>
                  </a:lnTo>
                  <a:lnTo>
                    <a:pt x="2065" y="496"/>
                  </a:lnTo>
                  <a:lnTo>
                    <a:pt x="2102" y="546"/>
                  </a:lnTo>
                  <a:lnTo>
                    <a:pt x="2145" y="595"/>
                  </a:lnTo>
                  <a:lnTo>
                    <a:pt x="2190" y="643"/>
                  </a:lnTo>
                  <a:lnTo>
                    <a:pt x="2237" y="691"/>
                  </a:lnTo>
                  <a:lnTo>
                    <a:pt x="2233" y="762"/>
                  </a:lnTo>
                  <a:lnTo>
                    <a:pt x="2236" y="834"/>
                  </a:lnTo>
                  <a:lnTo>
                    <a:pt x="2242" y="903"/>
                  </a:lnTo>
                  <a:lnTo>
                    <a:pt x="2251" y="973"/>
                  </a:lnTo>
                  <a:lnTo>
                    <a:pt x="2263" y="1041"/>
                  </a:lnTo>
                  <a:lnTo>
                    <a:pt x="2279" y="1108"/>
                  </a:lnTo>
                  <a:lnTo>
                    <a:pt x="2296" y="1174"/>
                  </a:lnTo>
                  <a:lnTo>
                    <a:pt x="2317" y="1240"/>
                  </a:lnTo>
                  <a:lnTo>
                    <a:pt x="2329" y="1257"/>
                  </a:lnTo>
                  <a:lnTo>
                    <a:pt x="2323" y="1303"/>
                  </a:lnTo>
                  <a:lnTo>
                    <a:pt x="2326" y="1348"/>
                  </a:lnTo>
                  <a:lnTo>
                    <a:pt x="2335" y="1392"/>
                  </a:lnTo>
                  <a:lnTo>
                    <a:pt x="2352" y="1433"/>
                  </a:lnTo>
                  <a:lnTo>
                    <a:pt x="2371" y="1472"/>
                  </a:lnTo>
                  <a:lnTo>
                    <a:pt x="2395" y="1510"/>
                  </a:lnTo>
                  <a:lnTo>
                    <a:pt x="2422" y="1547"/>
                  </a:lnTo>
                  <a:lnTo>
                    <a:pt x="2451" y="1583"/>
                  </a:lnTo>
                  <a:lnTo>
                    <a:pt x="2428" y="1593"/>
                  </a:lnTo>
                  <a:lnTo>
                    <a:pt x="2407" y="1607"/>
                  </a:lnTo>
                  <a:lnTo>
                    <a:pt x="2388" y="1623"/>
                  </a:lnTo>
                  <a:lnTo>
                    <a:pt x="2372" y="1642"/>
                  </a:lnTo>
                  <a:lnTo>
                    <a:pt x="2357" y="1662"/>
                  </a:lnTo>
                  <a:lnTo>
                    <a:pt x="2346" y="1683"/>
                  </a:lnTo>
                  <a:lnTo>
                    <a:pt x="2337" y="1706"/>
                  </a:lnTo>
                  <a:lnTo>
                    <a:pt x="2331" y="1731"/>
                  </a:lnTo>
                  <a:lnTo>
                    <a:pt x="2325" y="1754"/>
                  </a:lnTo>
                  <a:lnTo>
                    <a:pt x="2314" y="1771"/>
                  </a:lnTo>
                  <a:lnTo>
                    <a:pt x="2297" y="1783"/>
                  </a:lnTo>
                  <a:lnTo>
                    <a:pt x="2279" y="1792"/>
                  </a:lnTo>
                  <a:lnTo>
                    <a:pt x="2257" y="1801"/>
                  </a:lnTo>
                  <a:lnTo>
                    <a:pt x="2237" y="1810"/>
                  </a:lnTo>
                  <a:lnTo>
                    <a:pt x="2219" y="1823"/>
                  </a:lnTo>
                  <a:lnTo>
                    <a:pt x="2205" y="1841"/>
                  </a:lnTo>
                  <a:lnTo>
                    <a:pt x="2190" y="1858"/>
                  </a:lnTo>
                  <a:lnTo>
                    <a:pt x="2179" y="1876"/>
                  </a:lnTo>
                  <a:lnTo>
                    <a:pt x="2169" y="1896"/>
                  </a:lnTo>
                  <a:lnTo>
                    <a:pt x="2164" y="1918"/>
                  </a:lnTo>
                  <a:lnTo>
                    <a:pt x="2157" y="1939"/>
                  </a:lnTo>
                  <a:lnTo>
                    <a:pt x="2152" y="1961"/>
                  </a:lnTo>
                  <a:lnTo>
                    <a:pt x="2146" y="1982"/>
                  </a:lnTo>
                  <a:lnTo>
                    <a:pt x="2140" y="2004"/>
                  </a:lnTo>
                  <a:lnTo>
                    <a:pt x="2111" y="2015"/>
                  </a:lnTo>
                  <a:lnTo>
                    <a:pt x="2084" y="2032"/>
                  </a:lnTo>
                  <a:lnTo>
                    <a:pt x="2058" y="2051"/>
                  </a:lnTo>
                  <a:lnTo>
                    <a:pt x="2033" y="2076"/>
                  </a:lnTo>
                  <a:lnTo>
                    <a:pt x="2010" y="2100"/>
                  </a:lnTo>
                  <a:lnTo>
                    <a:pt x="1992" y="2126"/>
                  </a:lnTo>
                  <a:lnTo>
                    <a:pt x="1977" y="2154"/>
                  </a:lnTo>
                  <a:lnTo>
                    <a:pt x="1967" y="2183"/>
                  </a:lnTo>
                  <a:lnTo>
                    <a:pt x="1962" y="2215"/>
                  </a:lnTo>
                  <a:lnTo>
                    <a:pt x="1962" y="2246"/>
                  </a:lnTo>
                  <a:lnTo>
                    <a:pt x="1963" y="2278"/>
                  </a:lnTo>
                  <a:lnTo>
                    <a:pt x="1969" y="2309"/>
                  </a:lnTo>
                  <a:lnTo>
                    <a:pt x="1978" y="2337"/>
                  </a:lnTo>
                  <a:lnTo>
                    <a:pt x="1990" y="2366"/>
                  </a:lnTo>
                  <a:lnTo>
                    <a:pt x="2004" y="2391"/>
                  </a:lnTo>
                  <a:lnTo>
                    <a:pt x="2026" y="2417"/>
                  </a:lnTo>
                  <a:lnTo>
                    <a:pt x="2032" y="2428"/>
                  </a:lnTo>
                  <a:lnTo>
                    <a:pt x="2040" y="2439"/>
                  </a:lnTo>
                  <a:lnTo>
                    <a:pt x="2047" y="2449"/>
                  </a:lnTo>
                  <a:lnTo>
                    <a:pt x="2054" y="2463"/>
                  </a:lnTo>
                  <a:lnTo>
                    <a:pt x="2058" y="2474"/>
                  </a:lnTo>
                  <a:lnTo>
                    <a:pt x="2060" y="2488"/>
                  </a:lnTo>
                  <a:lnTo>
                    <a:pt x="2059" y="2502"/>
                  </a:lnTo>
                  <a:lnTo>
                    <a:pt x="2055" y="2518"/>
                  </a:lnTo>
                  <a:lnTo>
                    <a:pt x="2053" y="2529"/>
                  </a:lnTo>
                  <a:lnTo>
                    <a:pt x="2052" y="2541"/>
                  </a:lnTo>
                  <a:lnTo>
                    <a:pt x="2052" y="2555"/>
                  </a:lnTo>
                  <a:lnTo>
                    <a:pt x="2053" y="2568"/>
                  </a:lnTo>
                  <a:lnTo>
                    <a:pt x="2055" y="2579"/>
                  </a:lnTo>
                  <a:lnTo>
                    <a:pt x="2061" y="2591"/>
                  </a:lnTo>
                  <a:lnTo>
                    <a:pt x="2069" y="2601"/>
                  </a:lnTo>
                  <a:lnTo>
                    <a:pt x="2081" y="2609"/>
                  </a:lnTo>
                  <a:lnTo>
                    <a:pt x="2098" y="2620"/>
                  </a:lnTo>
                  <a:lnTo>
                    <a:pt x="2117" y="2631"/>
                  </a:lnTo>
                  <a:lnTo>
                    <a:pt x="2138" y="2641"/>
                  </a:lnTo>
                  <a:lnTo>
                    <a:pt x="2159" y="2649"/>
                  </a:lnTo>
                  <a:lnTo>
                    <a:pt x="2180" y="2654"/>
                  </a:lnTo>
                  <a:lnTo>
                    <a:pt x="2203" y="2658"/>
                  </a:lnTo>
                  <a:lnTo>
                    <a:pt x="2225" y="2656"/>
                  </a:lnTo>
                  <a:lnTo>
                    <a:pt x="2249" y="2653"/>
                  </a:lnTo>
                  <a:lnTo>
                    <a:pt x="2197" y="2690"/>
                  </a:lnTo>
                  <a:lnTo>
                    <a:pt x="2144" y="2725"/>
                  </a:lnTo>
                  <a:lnTo>
                    <a:pt x="2087" y="2758"/>
                  </a:lnTo>
                  <a:lnTo>
                    <a:pt x="2030" y="2791"/>
                  </a:lnTo>
                  <a:lnTo>
                    <a:pt x="1971" y="2821"/>
                  </a:lnTo>
                  <a:lnTo>
                    <a:pt x="1914" y="2854"/>
                  </a:lnTo>
                  <a:lnTo>
                    <a:pt x="1856" y="2885"/>
                  </a:lnTo>
                  <a:lnTo>
                    <a:pt x="1802" y="2920"/>
                  </a:lnTo>
                  <a:lnTo>
                    <a:pt x="1767" y="2928"/>
                  </a:lnTo>
                  <a:lnTo>
                    <a:pt x="1733" y="2936"/>
                  </a:lnTo>
                  <a:lnTo>
                    <a:pt x="1698" y="2941"/>
                  </a:lnTo>
                  <a:lnTo>
                    <a:pt x="1664" y="2946"/>
                  </a:lnTo>
                  <a:lnTo>
                    <a:pt x="1629" y="2949"/>
                  </a:lnTo>
                  <a:lnTo>
                    <a:pt x="1594" y="2953"/>
                  </a:lnTo>
                  <a:lnTo>
                    <a:pt x="1559" y="2957"/>
                  </a:lnTo>
                  <a:lnTo>
                    <a:pt x="1525" y="2963"/>
                  </a:lnTo>
                  <a:lnTo>
                    <a:pt x="1493" y="2958"/>
                  </a:lnTo>
                  <a:lnTo>
                    <a:pt x="1460" y="2955"/>
                  </a:lnTo>
                  <a:lnTo>
                    <a:pt x="1426" y="2952"/>
                  </a:lnTo>
                  <a:lnTo>
                    <a:pt x="1393" y="2949"/>
                  </a:lnTo>
                  <a:lnTo>
                    <a:pt x="1361" y="2943"/>
                  </a:lnTo>
                  <a:lnTo>
                    <a:pt x="1329" y="2936"/>
                  </a:lnTo>
                  <a:lnTo>
                    <a:pt x="1298" y="2923"/>
                  </a:lnTo>
                  <a:lnTo>
                    <a:pt x="1270" y="2906"/>
                  </a:lnTo>
                  <a:lnTo>
                    <a:pt x="1256" y="2906"/>
                  </a:lnTo>
                  <a:lnTo>
                    <a:pt x="1254" y="2896"/>
                  </a:lnTo>
                  <a:lnTo>
                    <a:pt x="1253" y="2888"/>
                  </a:lnTo>
                  <a:lnTo>
                    <a:pt x="1251" y="2880"/>
                  </a:lnTo>
                  <a:lnTo>
                    <a:pt x="1248" y="2873"/>
                  </a:lnTo>
                  <a:lnTo>
                    <a:pt x="1243" y="2865"/>
                  </a:lnTo>
                  <a:lnTo>
                    <a:pt x="1239" y="2857"/>
                  </a:lnTo>
                  <a:lnTo>
                    <a:pt x="1233" y="2850"/>
                  </a:lnTo>
                  <a:lnTo>
                    <a:pt x="1228" y="2843"/>
                  </a:lnTo>
                  <a:lnTo>
                    <a:pt x="1242" y="2839"/>
                  </a:lnTo>
                  <a:lnTo>
                    <a:pt x="1260" y="2839"/>
                  </a:lnTo>
                  <a:lnTo>
                    <a:pt x="1280" y="2840"/>
                  </a:lnTo>
                  <a:lnTo>
                    <a:pt x="1301" y="2844"/>
                  </a:lnTo>
                  <a:lnTo>
                    <a:pt x="1323" y="2845"/>
                  </a:lnTo>
                  <a:lnTo>
                    <a:pt x="1345" y="2846"/>
                  </a:lnTo>
                  <a:lnTo>
                    <a:pt x="1366" y="2845"/>
                  </a:lnTo>
                  <a:lnTo>
                    <a:pt x="1386" y="2843"/>
                  </a:lnTo>
                  <a:lnTo>
                    <a:pt x="1452" y="2827"/>
                  </a:lnTo>
                  <a:lnTo>
                    <a:pt x="1518" y="2808"/>
                  </a:lnTo>
                  <a:lnTo>
                    <a:pt x="1582" y="2782"/>
                  </a:lnTo>
                  <a:lnTo>
                    <a:pt x="1646" y="2754"/>
                  </a:lnTo>
                  <a:lnTo>
                    <a:pt x="1707" y="2722"/>
                  </a:lnTo>
                  <a:lnTo>
                    <a:pt x="1767" y="2687"/>
                  </a:lnTo>
                  <a:lnTo>
                    <a:pt x="1824" y="2647"/>
                  </a:lnTo>
                  <a:lnTo>
                    <a:pt x="1881" y="2604"/>
                  </a:lnTo>
                  <a:lnTo>
                    <a:pt x="1887" y="2596"/>
                  </a:lnTo>
                  <a:lnTo>
                    <a:pt x="1894" y="2589"/>
                  </a:lnTo>
                  <a:lnTo>
                    <a:pt x="1900" y="2579"/>
                  </a:lnTo>
                  <a:lnTo>
                    <a:pt x="1906" y="2569"/>
                  </a:lnTo>
                  <a:lnTo>
                    <a:pt x="1911" y="2560"/>
                  </a:lnTo>
                  <a:lnTo>
                    <a:pt x="1917" y="2551"/>
                  </a:lnTo>
                  <a:lnTo>
                    <a:pt x="1925" y="2544"/>
                  </a:lnTo>
                  <a:lnTo>
                    <a:pt x="1935" y="2539"/>
                  </a:lnTo>
                  <a:lnTo>
                    <a:pt x="1937" y="2531"/>
                  </a:lnTo>
                  <a:lnTo>
                    <a:pt x="1937" y="2523"/>
                  </a:lnTo>
                  <a:lnTo>
                    <a:pt x="1934" y="2517"/>
                  </a:lnTo>
                  <a:lnTo>
                    <a:pt x="1932" y="2512"/>
                  </a:lnTo>
                  <a:lnTo>
                    <a:pt x="1922" y="2503"/>
                  </a:lnTo>
                  <a:lnTo>
                    <a:pt x="1912" y="2493"/>
                  </a:lnTo>
                  <a:lnTo>
                    <a:pt x="1893" y="2493"/>
                  </a:lnTo>
                  <a:lnTo>
                    <a:pt x="1858" y="2544"/>
                  </a:lnTo>
                  <a:lnTo>
                    <a:pt x="1817" y="2587"/>
                  </a:lnTo>
                  <a:lnTo>
                    <a:pt x="1771" y="2624"/>
                  </a:lnTo>
                  <a:lnTo>
                    <a:pt x="1723" y="2658"/>
                  </a:lnTo>
                  <a:lnTo>
                    <a:pt x="1669" y="2686"/>
                  </a:lnTo>
                  <a:lnTo>
                    <a:pt x="1617" y="2711"/>
                  </a:lnTo>
                  <a:lnTo>
                    <a:pt x="1563" y="2735"/>
                  </a:lnTo>
                  <a:lnTo>
                    <a:pt x="1512" y="2761"/>
                  </a:lnTo>
                  <a:lnTo>
                    <a:pt x="1476" y="2773"/>
                  </a:lnTo>
                  <a:lnTo>
                    <a:pt x="1439" y="2784"/>
                  </a:lnTo>
                  <a:lnTo>
                    <a:pt x="1403" y="2790"/>
                  </a:lnTo>
                  <a:lnTo>
                    <a:pt x="1367" y="2794"/>
                  </a:lnTo>
                  <a:lnTo>
                    <a:pt x="1329" y="2794"/>
                  </a:lnTo>
                  <a:lnTo>
                    <a:pt x="1292" y="2796"/>
                  </a:lnTo>
                  <a:lnTo>
                    <a:pt x="1253" y="2794"/>
                  </a:lnTo>
                  <a:lnTo>
                    <a:pt x="1216" y="2794"/>
                  </a:lnTo>
                  <a:lnTo>
                    <a:pt x="1205" y="2791"/>
                  </a:lnTo>
                  <a:lnTo>
                    <a:pt x="1195" y="2787"/>
                  </a:lnTo>
                  <a:lnTo>
                    <a:pt x="1184" y="2785"/>
                  </a:lnTo>
                  <a:lnTo>
                    <a:pt x="1173" y="2784"/>
                  </a:lnTo>
                  <a:lnTo>
                    <a:pt x="1165" y="2784"/>
                  </a:lnTo>
                  <a:lnTo>
                    <a:pt x="1158" y="2785"/>
                  </a:lnTo>
                  <a:lnTo>
                    <a:pt x="1150" y="2781"/>
                  </a:lnTo>
                  <a:lnTo>
                    <a:pt x="1143" y="2779"/>
                  </a:lnTo>
                  <a:lnTo>
                    <a:pt x="1135" y="2774"/>
                  </a:lnTo>
                  <a:lnTo>
                    <a:pt x="1127" y="2770"/>
                  </a:lnTo>
                  <a:lnTo>
                    <a:pt x="1120" y="2765"/>
                  </a:lnTo>
                  <a:lnTo>
                    <a:pt x="1113" y="2763"/>
                  </a:lnTo>
                  <a:lnTo>
                    <a:pt x="1099" y="2758"/>
                  </a:lnTo>
                  <a:lnTo>
                    <a:pt x="1086" y="2754"/>
                  </a:lnTo>
                  <a:lnTo>
                    <a:pt x="1073" y="2751"/>
                  </a:lnTo>
                  <a:lnTo>
                    <a:pt x="1061" y="2747"/>
                  </a:lnTo>
                  <a:lnTo>
                    <a:pt x="1047" y="2744"/>
                  </a:lnTo>
                  <a:lnTo>
                    <a:pt x="1034" y="2742"/>
                  </a:lnTo>
                  <a:lnTo>
                    <a:pt x="1021" y="2742"/>
                  </a:lnTo>
                  <a:lnTo>
                    <a:pt x="1007" y="2746"/>
                  </a:lnTo>
                  <a:lnTo>
                    <a:pt x="991" y="2721"/>
                  </a:lnTo>
                  <a:lnTo>
                    <a:pt x="974" y="2700"/>
                  </a:lnTo>
                  <a:lnTo>
                    <a:pt x="954" y="2679"/>
                  </a:lnTo>
                  <a:lnTo>
                    <a:pt x="935" y="2663"/>
                  </a:lnTo>
                  <a:lnTo>
                    <a:pt x="912" y="2647"/>
                  </a:lnTo>
                  <a:lnTo>
                    <a:pt x="890" y="2636"/>
                  </a:lnTo>
                  <a:lnTo>
                    <a:pt x="866" y="2627"/>
                  </a:lnTo>
                  <a:lnTo>
                    <a:pt x="843" y="2624"/>
                  </a:lnTo>
                  <a:lnTo>
                    <a:pt x="832" y="2619"/>
                  </a:lnTo>
                  <a:lnTo>
                    <a:pt x="821" y="2618"/>
                  </a:lnTo>
                  <a:lnTo>
                    <a:pt x="809" y="2618"/>
                  </a:lnTo>
                  <a:lnTo>
                    <a:pt x="797" y="2619"/>
                  </a:lnTo>
                  <a:lnTo>
                    <a:pt x="785" y="2620"/>
                  </a:lnTo>
                  <a:lnTo>
                    <a:pt x="774" y="2623"/>
                  </a:lnTo>
                  <a:lnTo>
                    <a:pt x="763" y="2626"/>
                  </a:lnTo>
                  <a:lnTo>
                    <a:pt x="755" y="2630"/>
                  </a:lnTo>
                  <a:lnTo>
                    <a:pt x="766" y="2594"/>
                  </a:lnTo>
                  <a:lnTo>
                    <a:pt x="778" y="2557"/>
                  </a:lnTo>
                  <a:lnTo>
                    <a:pt x="787" y="2518"/>
                  </a:lnTo>
                  <a:lnTo>
                    <a:pt x="797" y="2481"/>
                  </a:lnTo>
                  <a:lnTo>
                    <a:pt x="805" y="2441"/>
                  </a:lnTo>
                  <a:lnTo>
                    <a:pt x="815" y="2402"/>
                  </a:lnTo>
                  <a:lnTo>
                    <a:pt x="826" y="2365"/>
                  </a:lnTo>
                  <a:lnTo>
                    <a:pt x="841" y="2328"/>
                  </a:lnTo>
                  <a:lnTo>
                    <a:pt x="847" y="2308"/>
                  </a:lnTo>
                  <a:lnTo>
                    <a:pt x="853" y="2287"/>
                  </a:lnTo>
                  <a:lnTo>
                    <a:pt x="855" y="2266"/>
                  </a:lnTo>
                  <a:lnTo>
                    <a:pt x="857" y="2244"/>
                  </a:lnTo>
                  <a:lnTo>
                    <a:pt x="856" y="2221"/>
                  </a:lnTo>
                  <a:lnTo>
                    <a:pt x="856" y="2199"/>
                  </a:lnTo>
                  <a:lnTo>
                    <a:pt x="855" y="2177"/>
                  </a:lnTo>
                  <a:lnTo>
                    <a:pt x="854" y="2158"/>
                  </a:lnTo>
                  <a:lnTo>
                    <a:pt x="865" y="2157"/>
                  </a:lnTo>
                  <a:lnTo>
                    <a:pt x="877" y="2158"/>
                  </a:lnTo>
                  <a:lnTo>
                    <a:pt x="889" y="2160"/>
                  </a:lnTo>
                  <a:lnTo>
                    <a:pt x="901" y="2164"/>
                  </a:lnTo>
                  <a:lnTo>
                    <a:pt x="912" y="2165"/>
                  </a:lnTo>
                  <a:lnTo>
                    <a:pt x="924" y="2165"/>
                  </a:lnTo>
                  <a:lnTo>
                    <a:pt x="935" y="2164"/>
                  </a:lnTo>
                  <a:lnTo>
                    <a:pt x="946" y="2160"/>
                  </a:lnTo>
                  <a:lnTo>
                    <a:pt x="947" y="2153"/>
                  </a:lnTo>
                  <a:lnTo>
                    <a:pt x="952" y="2148"/>
                  </a:lnTo>
                  <a:lnTo>
                    <a:pt x="954" y="2141"/>
                  </a:lnTo>
                  <a:lnTo>
                    <a:pt x="954" y="2135"/>
                  </a:lnTo>
                  <a:lnTo>
                    <a:pt x="942" y="2123"/>
                  </a:lnTo>
                  <a:lnTo>
                    <a:pt x="929" y="2119"/>
                  </a:lnTo>
                  <a:lnTo>
                    <a:pt x="916" y="2117"/>
                  </a:lnTo>
                  <a:lnTo>
                    <a:pt x="902" y="2115"/>
                  </a:lnTo>
                  <a:lnTo>
                    <a:pt x="890" y="2114"/>
                  </a:lnTo>
                  <a:lnTo>
                    <a:pt x="877" y="2111"/>
                  </a:lnTo>
                  <a:lnTo>
                    <a:pt x="865" y="2108"/>
                  </a:lnTo>
                  <a:lnTo>
                    <a:pt x="854" y="2103"/>
                  </a:lnTo>
                  <a:lnTo>
                    <a:pt x="843" y="2097"/>
                  </a:lnTo>
                  <a:lnTo>
                    <a:pt x="830" y="2073"/>
                  </a:lnTo>
                  <a:lnTo>
                    <a:pt x="816" y="2049"/>
                  </a:lnTo>
                  <a:lnTo>
                    <a:pt x="799" y="2025"/>
                  </a:lnTo>
                  <a:lnTo>
                    <a:pt x="781" y="2004"/>
                  </a:lnTo>
                  <a:lnTo>
                    <a:pt x="759" y="1984"/>
                  </a:lnTo>
                  <a:lnTo>
                    <a:pt x="738" y="1967"/>
                  </a:lnTo>
                  <a:lnTo>
                    <a:pt x="712" y="1952"/>
                  </a:lnTo>
                  <a:lnTo>
                    <a:pt x="687" y="1944"/>
                  </a:lnTo>
                  <a:lnTo>
                    <a:pt x="672" y="1940"/>
                  </a:lnTo>
                  <a:lnTo>
                    <a:pt x="658" y="1940"/>
                  </a:lnTo>
                  <a:lnTo>
                    <a:pt x="645" y="1941"/>
                  </a:lnTo>
                  <a:lnTo>
                    <a:pt x="632" y="1945"/>
                  </a:lnTo>
                  <a:lnTo>
                    <a:pt x="619" y="1947"/>
                  </a:lnTo>
                  <a:lnTo>
                    <a:pt x="607" y="1950"/>
                  </a:lnTo>
                  <a:lnTo>
                    <a:pt x="594" y="1951"/>
                  </a:lnTo>
                  <a:lnTo>
                    <a:pt x="582" y="1952"/>
                  </a:lnTo>
                  <a:lnTo>
                    <a:pt x="573" y="1956"/>
                  </a:lnTo>
                  <a:lnTo>
                    <a:pt x="566" y="1958"/>
                  </a:lnTo>
                  <a:lnTo>
                    <a:pt x="559" y="1959"/>
                  </a:lnTo>
                  <a:lnTo>
                    <a:pt x="551" y="1961"/>
                  </a:lnTo>
                  <a:lnTo>
                    <a:pt x="544" y="1962"/>
                  </a:lnTo>
                  <a:lnTo>
                    <a:pt x="538" y="1967"/>
                  </a:lnTo>
                  <a:lnTo>
                    <a:pt x="534" y="1973"/>
                  </a:lnTo>
                  <a:lnTo>
                    <a:pt x="533" y="1984"/>
                  </a:lnTo>
                  <a:lnTo>
                    <a:pt x="533" y="1990"/>
                  </a:lnTo>
                  <a:lnTo>
                    <a:pt x="533" y="1996"/>
                  </a:lnTo>
                  <a:lnTo>
                    <a:pt x="530" y="2002"/>
                  </a:lnTo>
                  <a:lnTo>
                    <a:pt x="527" y="2008"/>
                  </a:lnTo>
                  <a:lnTo>
                    <a:pt x="520" y="2017"/>
                  </a:lnTo>
                  <a:lnTo>
                    <a:pt x="516" y="2030"/>
                  </a:lnTo>
                  <a:lnTo>
                    <a:pt x="508" y="2072"/>
                  </a:lnTo>
                  <a:lnTo>
                    <a:pt x="501" y="2114"/>
                  </a:lnTo>
                  <a:lnTo>
                    <a:pt x="493" y="2157"/>
                  </a:lnTo>
                  <a:lnTo>
                    <a:pt x="486" y="2200"/>
                  </a:lnTo>
                  <a:lnTo>
                    <a:pt x="476" y="2241"/>
                  </a:lnTo>
                  <a:lnTo>
                    <a:pt x="468" y="2282"/>
                  </a:lnTo>
                  <a:lnTo>
                    <a:pt x="456" y="2324"/>
                  </a:lnTo>
                  <a:lnTo>
                    <a:pt x="445" y="2365"/>
                  </a:lnTo>
                  <a:lnTo>
                    <a:pt x="429" y="2350"/>
                  </a:lnTo>
                  <a:lnTo>
                    <a:pt x="418" y="2333"/>
                  </a:lnTo>
                  <a:lnTo>
                    <a:pt x="407" y="2312"/>
                  </a:lnTo>
                  <a:lnTo>
                    <a:pt x="399" y="2291"/>
                  </a:lnTo>
                  <a:lnTo>
                    <a:pt x="388" y="2268"/>
                  </a:lnTo>
                  <a:lnTo>
                    <a:pt x="377" y="2247"/>
                  </a:lnTo>
                  <a:lnTo>
                    <a:pt x="363" y="2227"/>
                  </a:lnTo>
                  <a:lnTo>
                    <a:pt x="346" y="2211"/>
                  </a:lnTo>
                  <a:lnTo>
                    <a:pt x="284" y="2171"/>
                  </a:lnTo>
                  <a:lnTo>
                    <a:pt x="227" y="2126"/>
                  </a:lnTo>
                  <a:lnTo>
                    <a:pt x="173" y="2076"/>
                  </a:lnTo>
                  <a:lnTo>
                    <a:pt x="125" y="2019"/>
                  </a:lnTo>
                  <a:lnTo>
                    <a:pt x="83" y="1957"/>
                  </a:lnTo>
                  <a:lnTo>
                    <a:pt x="49" y="1892"/>
                  </a:lnTo>
                  <a:lnTo>
                    <a:pt x="24" y="1821"/>
                  </a:lnTo>
                  <a:lnTo>
                    <a:pt x="9" y="1750"/>
                  </a:lnTo>
                  <a:lnTo>
                    <a:pt x="0" y="1642"/>
                  </a:lnTo>
                  <a:lnTo>
                    <a:pt x="8" y="1539"/>
                  </a:lnTo>
                  <a:lnTo>
                    <a:pt x="30" y="1439"/>
                  </a:lnTo>
                  <a:lnTo>
                    <a:pt x="65" y="1344"/>
                  </a:lnTo>
                  <a:lnTo>
                    <a:pt x="109" y="1253"/>
                  </a:lnTo>
                  <a:lnTo>
                    <a:pt x="162" y="1165"/>
                  </a:lnTo>
                  <a:lnTo>
                    <a:pt x="221" y="1082"/>
                  </a:lnTo>
                  <a:lnTo>
                    <a:pt x="285" y="1004"/>
                  </a:lnTo>
                  <a:lnTo>
                    <a:pt x="305" y="974"/>
                  </a:lnTo>
                  <a:lnTo>
                    <a:pt x="321" y="944"/>
                  </a:lnTo>
                  <a:lnTo>
                    <a:pt x="334" y="910"/>
                  </a:lnTo>
                  <a:lnTo>
                    <a:pt x="346" y="877"/>
                  </a:lnTo>
                  <a:lnTo>
                    <a:pt x="354" y="842"/>
                  </a:lnTo>
                  <a:lnTo>
                    <a:pt x="365" y="807"/>
                  </a:lnTo>
                  <a:lnTo>
                    <a:pt x="376" y="772"/>
                  </a:lnTo>
                  <a:lnTo>
                    <a:pt x="390" y="739"/>
                  </a:lnTo>
                  <a:lnTo>
                    <a:pt x="406" y="690"/>
                  </a:lnTo>
                  <a:lnTo>
                    <a:pt x="427" y="643"/>
                  </a:lnTo>
                  <a:lnTo>
                    <a:pt x="449" y="594"/>
                  </a:lnTo>
                  <a:lnTo>
                    <a:pt x="474" y="549"/>
                  </a:lnTo>
                  <a:lnTo>
                    <a:pt x="502" y="503"/>
                  </a:lnTo>
                  <a:lnTo>
                    <a:pt x="534" y="460"/>
                  </a:lnTo>
                  <a:lnTo>
                    <a:pt x="570" y="417"/>
                  </a:lnTo>
                  <a:lnTo>
                    <a:pt x="609" y="379"/>
                  </a:lnTo>
                  <a:lnTo>
                    <a:pt x="611" y="371"/>
                  </a:lnTo>
                  <a:lnTo>
                    <a:pt x="612" y="364"/>
                  </a:lnTo>
                  <a:lnTo>
                    <a:pt x="611" y="356"/>
                  </a:lnTo>
                  <a:lnTo>
                    <a:pt x="613" y="350"/>
                  </a:lnTo>
                  <a:lnTo>
                    <a:pt x="626" y="345"/>
                  </a:lnTo>
                  <a:lnTo>
                    <a:pt x="640" y="341"/>
                  </a:lnTo>
                  <a:lnTo>
                    <a:pt x="652" y="336"/>
                  </a:lnTo>
                  <a:lnTo>
                    <a:pt x="665" y="331"/>
                  </a:lnTo>
                  <a:lnTo>
                    <a:pt x="677" y="325"/>
                  </a:lnTo>
                  <a:lnTo>
                    <a:pt x="690" y="321"/>
                  </a:lnTo>
                  <a:lnTo>
                    <a:pt x="705" y="315"/>
                  </a:lnTo>
                  <a:lnTo>
                    <a:pt x="721" y="310"/>
                  </a:lnTo>
                  <a:lnTo>
                    <a:pt x="743" y="305"/>
                  </a:lnTo>
                  <a:lnTo>
                    <a:pt x="766" y="301"/>
                  </a:lnTo>
                  <a:lnTo>
                    <a:pt x="788" y="296"/>
                  </a:lnTo>
                  <a:lnTo>
                    <a:pt x="813" y="293"/>
                  </a:lnTo>
                  <a:lnTo>
                    <a:pt x="836" y="289"/>
                  </a:lnTo>
                  <a:lnTo>
                    <a:pt x="860" y="287"/>
                  </a:lnTo>
                  <a:lnTo>
                    <a:pt x="884" y="284"/>
                  </a:lnTo>
                  <a:lnTo>
                    <a:pt x="908" y="284"/>
                  </a:lnTo>
                  <a:lnTo>
                    <a:pt x="1007" y="270"/>
                  </a:lnTo>
                  <a:lnTo>
                    <a:pt x="1107" y="253"/>
                  </a:lnTo>
                  <a:lnTo>
                    <a:pt x="1206" y="231"/>
                  </a:lnTo>
                  <a:lnTo>
                    <a:pt x="1305" y="209"/>
                  </a:lnTo>
                  <a:lnTo>
                    <a:pt x="1402" y="183"/>
                  </a:lnTo>
                  <a:lnTo>
                    <a:pt x="1500" y="156"/>
                  </a:lnTo>
                  <a:lnTo>
                    <a:pt x="1595" y="126"/>
                  </a:lnTo>
                  <a:lnTo>
                    <a:pt x="1691" y="97"/>
                  </a:lnTo>
                  <a:lnTo>
                    <a:pt x="1719" y="85"/>
                  </a:lnTo>
                  <a:lnTo>
                    <a:pt x="1748" y="74"/>
                  </a:lnTo>
                  <a:lnTo>
                    <a:pt x="1778" y="63"/>
                  </a:lnTo>
                  <a:lnTo>
                    <a:pt x="1808" y="52"/>
                  </a:lnTo>
                  <a:lnTo>
                    <a:pt x="1837" y="40"/>
                  </a:lnTo>
                  <a:lnTo>
                    <a:pt x="1867" y="28"/>
                  </a:lnTo>
                  <a:lnTo>
                    <a:pt x="1896" y="13"/>
                  </a:lnTo>
                  <a:lnTo>
                    <a:pt x="1925" y="0"/>
                  </a:lnTo>
                  <a:close/>
                </a:path>
              </a:pathLst>
            </a:custGeom>
            <a:solidFill>
              <a:srgbClr val="FFD6D4"/>
            </a:solidFill>
            <a:ln w="9525">
              <a:noFill/>
              <a:round/>
              <a:headEnd/>
              <a:tailEnd/>
            </a:ln>
          </p:spPr>
          <p:txBody>
            <a:bodyPr/>
            <a:lstStyle/>
            <a:p>
              <a:endParaRPr lang="ru-RU"/>
            </a:p>
          </p:txBody>
        </p:sp>
        <p:sp>
          <p:nvSpPr>
            <p:cNvPr id="18445" name="Freeform 21"/>
            <p:cNvSpPr>
              <a:spLocks/>
            </p:cNvSpPr>
            <p:nvPr/>
          </p:nvSpPr>
          <p:spPr bwMode="auto">
            <a:xfrm flipH="1">
              <a:off x="1354" y="2508"/>
              <a:ext cx="108" cy="109"/>
            </a:xfrm>
            <a:custGeom>
              <a:avLst/>
              <a:gdLst>
                <a:gd name="T0" fmla="*/ 101 w 432"/>
                <a:gd name="T1" fmla="*/ 54 h 433"/>
                <a:gd name="T2" fmla="*/ 106 w 432"/>
                <a:gd name="T3" fmla="*/ 69 h 433"/>
                <a:gd name="T4" fmla="*/ 108 w 432"/>
                <a:gd name="T5" fmla="*/ 85 h 433"/>
                <a:gd name="T6" fmla="*/ 108 w 432"/>
                <a:gd name="T7" fmla="*/ 100 h 433"/>
                <a:gd name="T8" fmla="*/ 107 w 432"/>
                <a:gd name="T9" fmla="*/ 109 h 433"/>
                <a:gd name="T10" fmla="*/ 102 w 432"/>
                <a:gd name="T11" fmla="*/ 94 h 433"/>
                <a:gd name="T12" fmla="*/ 99 w 432"/>
                <a:gd name="T13" fmla="*/ 79 h 433"/>
                <a:gd name="T14" fmla="*/ 95 w 432"/>
                <a:gd name="T15" fmla="*/ 63 h 433"/>
                <a:gd name="T16" fmla="*/ 89 w 432"/>
                <a:gd name="T17" fmla="*/ 49 h 433"/>
                <a:gd name="T18" fmla="*/ 84 w 432"/>
                <a:gd name="T19" fmla="*/ 39 h 433"/>
                <a:gd name="T20" fmla="*/ 80 w 432"/>
                <a:gd name="T21" fmla="*/ 29 h 433"/>
                <a:gd name="T22" fmla="*/ 75 w 432"/>
                <a:gd name="T23" fmla="*/ 19 h 433"/>
                <a:gd name="T24" fmla="*/ 68 w 432"/>
                <a:gd name="T25" fmla="*/ 12 h 433"/>
                <a:gd name="T26" fmla="*/ 59 w 432"/>
                <a:gd name="T27" fmla="*/ 11 h 433"/>
                <a:gd name="T28" fmla="*/ 50 w 432"/>
                <a:gd name="T29" fmla="*/ 13 h 433"/>
                <a:gd name="T30" fmla="*/ 41 w 432"/>
                <a:gd name="T31" fmla="*/ 18 h 433"/>
                <a:gd name="T32" fmla="*/ 34 w 432"/>
                <a:gd name="T33" fmla="*/ 23 h 433"/>
                <a:gd name="T34" fmla="*/ 27 w 432"/>
                <a:gd name="T35" fmla="*/ 30 h 433"/>
                <a:gd name="T36" fmla="*/ 21 w 432"/>
                <a:gd name="T37" fmla="*/ 37 h 433"/>
                <a:gd name="T38" fmla="*/ 15 w 432"/>
                <a:gd name="T39" fmla="*/ 45 h 433"/>
                <a:gd name="T40" fmla="*/ 11 w 432"/>
                <a:gd name="T41" fmla="*/ 52 h 433"/>
                <a:gd name="T42" fmla="*/ 7 w 432"/>
                <a:gd name="T43" fmla="*/ 55 h 433"/>
                <a:gd name="T44" fmla="*/ 4 w 432"/>
                <a:gd name="T45" fmla="*/ 55 h 433"/>
                <a:gd name="T46" fmla="*/ 1 w 432"/>
                <a:gd name="T47" fmla="*/ 55 h 433"/>
                <a:gd name="T48" fmla="*/ 1 w 432"/>
                <a:gd name="T49" fmla="*/ 49 h 433"/>
                <a:gd name="T50" fmla="*/ 3 w 432"/>
                <a:gd name="T51" fmla="*/ 44 h 433"/>
                <a:gd name="T52" fmla="*/ 14 w 432"/>
                <a:gd name="T53" fmla="*/ 29 h 433"/>
                <a:gd name="T54" fmla="*/ 27 w 432"/>
                <a:gd name="T55" fmla="*/ 16 h 433"/>
                <a:gd name="T56" fmla="*/ 42 w 432"/>
                <a:gd name="T57" fmla="*/ 5 h 433"/>
                <a:gd name="T58" fmla="*/ 60 w 432"/>
                <a:gd name="T59" fmla="*/ 0 h 433"/>
                <a:gd name="T60" fmla="*/ 74 w 432"/>
                <a:gd name="T61" fmla="*/ 6 h 433"/>
                <a:gd name="T62" fmla="*/ 85 w 432"/>
                <a:gd name="T63" fmla="*/ 18 h 433"/>
                <a:gd name="T64" fmla="*/ 92 w 432"/>
                <a:gd name="T65" fmla="*/ 33 h 433"/>
                <a:gd name="T66" fmla="*/ 98 w 432"/>
                <a:gd name="T67" fmla="*/ 47 h 4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32"/>
                <a:gd name="T103" fmla="*/ 0 h 433"/>
                <a:gd name="T104" fmla="*/ 432 w 432"/>
                <a:gd name="T105" fmla="*/ 433 h 4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32" h="433">
                  <a:moveTo>
                    <a:pt x="392" y="188"/>
                  </a:moveTo>
                  <a:lnTo>
                    <a:pt x="403" y="214"/>
                  </a:lnTo>
                  <a:lnTo>
                    <a:pt x="414" y="243"/>
                  </a:lnTo>
                  <a:lnTo>
                    <a:pt x="422" y="274"/>
                  </a:lnTo>
                  <a:lnTo>
                    <a:pt x="429" y="306"/>
                  </a:lnTo>
                  <a:lnTo>
                    <a:pt x="431" y="338"/>
                  </a:lnTo>
                  <a:lnTo>
                    <a:pt x="432" y="369"/>
                  </a:lnTo>
                  <a:lnTo>
                    <a:pt x="430" y="399"/>
                  </a:lnTo>
                  <a:lnTo>
                    <a:pt x="426" y="430"/>
                  </a:lnTo>
                  <a:lnTo>
                    <a:pt x="426" y="433"/>
                  </a:lnTo>
                  <a:lnTo>
                    <a:pt x="414" y="403"/>
                  </a:lnTo>
                  <a:lnTo>
                    <a:pt x="406" y="374"/>
                  </a:lnTo>
                  <a:lnTo>
                    <a:pt x="399" y="343"/>
                  </a:lnTo>
                  <a:lnTo>
                    <a:pt x="394" y="312"/>
                  </a:lnTo>
                  <a:lnTo>
                    <a:pt x="386" y="280"/>
                  </a:lnTo>
                  <a:lnTo>
                    <a:pt x="379" y="249"/>
                  </a:lnTo>
                  <a:lnTo>
                    <a:pt x="368" y="220"/>
                  </a:lnTo>
                  <a:lnTo>
                    <a:pt x="356" y="194"/>
                  </a:lnTo>
                  <a:lnTo>
                    <a:pt x="344" y="174"/>
                  </a:lnTo>
                  <a:lnTo>
                    <a:pt x="336" y="155"/>
                  </a:lnTo>
                  <a:lnTo>
                    <a:pt x="326" y="134"/>
                  </a:lnTo>
                  <a:lnTo>
                    <a:pt x="319" y="115"/>
                  </a:lnTo>
                  <a:lnTo>
                    <a:pt x="308" y="96"/>
                  </a:lnTo>
                  <a:lnTo>
                    <a:pt x="298" y="77"/>
                  </a:lnTo>
                  <a:lnTo>
                    <a:pt x="285" y="62"/>
                  </a:lnTo>
                  <a:lnTo>
                    <a:pt x="270" y="48"/>
                  </a:lnTo>
                  <a:lnTo>
                    <a:pt x="252" y="44"/>
                  </a:lnTo>
                  <a:lnTo>
                    <a:pt x="235" y="44"/>
                  </a:lnTo>
                  <a:lnTo>
                    <a:pt x="217" y="46"/>
                  </a:lnTo>
                  <a:lnTo>
                    <a:pt x="200" y="53"/>
                  </a:lnTo>
                  <a:lnTo>
                    <a:pt x="182" y="61"/>
                  </a:lnTo>
                  <a:lnTo>
                    <a:pt x="165" y="70"/>
                  </a:lnTo>
                  <a:lnTo>
                    <a:pt x="148" y="81"/>
                  </a:lnTo>
                  <a:lnTo>
                    <a:pt x="134" y="92"/>
                  </a:lnTo>
                  <a:lnTo>
                    <a:pt x="121" y="105"/>
                  </a:lnTo>
                  <a:lnTo>
                    <a:pt x="109" y="120"/>
                  </a:lnTo>
                  <a:lnTo>
                    <a:pt x="96" y="133"/>
                  </a:lnTo>
                  <a:lnTo>
                    <a:pt x="85" y="148"/>
                  </a:lnTo>
                  <a:lnTo>
                    <a:pt x="72" y="162"/>
                  </a:lnTo>
                  <a:lnTo>
                    <a:pt x="61" y="177"/>
                  </a:lnTo>
                  <a:lnTo>
                    <a:pt x="51" y="191"/>
                  </a:lnTo>
                  <a:lnTo>
                    <a:pt x="45" y="208"/>
                  </a:lnTo>
                  <a:lnTo>
                    <a:pt x="36" y="212"/>
                  </a:lnTo>
                  <a:lnTo>
                    <a:pt x="27" y="217"/>
                  </a:lnTo>
                  <a:lnTo>
                    <a:pt x="22" y="218"/>
                  </a:lnTo>
                  <a:lnTo>
                    <a:pt x="17" y="219"/>
                  </a:lnTo>
                  <a:lnTo>
                    <a:pt x="11" y="218"/>
                  </a:lnTo>
                  <a:lnTo>
                    <a:pt x="5" y="217"/>
                  </a:lnTo>
                  <a:lnTo>
                    <a:pt x="0" y="206"/>
                  </a:lnTo>
                  <a:lnTo>
                    <a:pt x="3" y="196"/>
                  </a:lnTo>
                  <a:lnTo>
                    <a:pt x="7" y="184"/>
                  </a:lnTo>
                  <a:lnTo>
                    <a:pt x="11" y="174"/>
                  </a:lnTo>
                  <a:lnTo>
                    <a:pt x="32" y="144"/>
                  </a:lnTo>
                  <a:lnTo>
                    <a:pt x="55" y="115"/>
                  </a:lnTo>
                  <a:lnTo>
                    <a:pt x="79" y="86"/>
                  </a:lnTo>
                  <a:lnTo>
                    <a:pt x="107" y="62"/>
                  </a:lnTo>
                  <a:lnTo>
                    <a:pt x="135" y="39"/>
                  </a:lnTo>
                  <a:lnTo>
                    <a:pt x="166" y="21"/>
                  </a:lnTo>
                  <a:lnTo>
                    <a:pt x="200" y="6"/>
                  </a:lnTo>
                  <a:lnTo>
                    <a:pt x="239" y="0"/>
                  </a:lnTo>
                  <a:lnTo>
                    <a:pt x="270" y="7"/>
                  </a:lnTo>
                  <a:lnTo>
                    <a:pt x="297" y="24"/>
                  </a:lnTo>
                  <a:lnTo>
                    <a:pt x="320" y="45"/>
                  </a:lnTo>
                  <a:lnTo>
                    <a:pt x="340" y="71"/>
                  </a:lnTo>
                  <a:lnTo>
                    <a:pt x="355" y="99"/>
                  </a:lnTo>
                  <a:lnTo>
                    <a:pt x="369" y="130"/>
                  </a:lnTo>
                  <a:lnTo>
                    <a:pt x="380" y="159"/>
                  </a:lnTo>
                  <a:lnTo>
                    <a:pt x="392" y="188"/>
                  </a:lnTo>
                  <a:close/>
                </a:path>
              </a:pathLst>
            </a:custGeom>
            <a:solidFill>
              <a:srgbClr val="000000"/>
            </a:solidFill>
            <a:ln w="9525">
              <a:noFill/>
              <a:round/>
              <a:headEnd/>
              <a:tailEnd/>
            </a:ln>
          </p:spPr>
          <p:txBody>
            <a:bodyPr/>
            <a:lstStyle/>
            <a:p>
              <a:endParaRPr lang="ru-RU"/>
            </a:p>
          </p:txBody>
        </p:sp>
        <p:sp>
          <p:nvSpPr>
            <p:cNvPr id="18446" name="Freeform 22"/>
            <p:cNvSpPr>
              <a:spLocks/>
            </p:cNvSpPr>
            <p:nvPr/>
          </p:nvSpPr>
          <p:spPr bwMode="auto">
            <a:xfrm flipH="1">
              <a:off x="1522" y="2586"/>
              <a:ext cx="208" cy="467"/>
            </a:xfrm>
            <a:custGeom>
              <a:avLst/>
              <a:gdLst>
                <a:gd name="T0" fmla="*/ 180 w 833"/>
                <a:gd name="T1" fmla="*/ 23 h 1870"/>
                <a:gd name="T2" fmla="*/ 174 w 833"/>
                <a:gd name="T3" fmla="*/ 43 h 1870"/>
                <a:gd name="T4" fmla="*/ 167 w 833"/>
                <a:gd name="T5" fmla="*/ 64 h 1870"/>
                <a:gd name="T6" fmla="*/ 158 w 833"/>
                <a:gd name="T7" fmla="*/ 89 h 1870"/>
                <a:gd name="T8" fmla="*/ 144 w 833"/>
                <a:gd name="T9" fmla="*/ 117 h 1870"/>
                <a:gd name="T10" fmla="*/ 113 w 833"/>
                <a:gd name="T11" fmla="*/ 142 h 1870"/>
                <a:gd name="T12" fmla="*/ 83 w 833"/>
                <a:gd name="T13" fmla="*/ 154 h 1870"/>
                <a:gd name="T14" fmla="*/ 63 w 833"/>
                <a:gd name="T15" fmla="*/ 161 h 1870"/>
                <a:gd name="T16" fmla="*/ 34 w 833"/>
                <a:gd name="T17" fmla="*/ 170 h 1870"/>
                <a:gd name="T18" fmla="*/ 16 w 833"/>
                <a:gd name="T19" fmla="*/ 198 h 1870"/>
                <a:gd name="T20" fmla="*/ 24 w 833"/>
                <a:gd name="T21" fmla="*/ 240 h 1870"/>
                <a:gd name="T22" fmla="*/ 38 w 833"/>
                <a:gd name="T23" fmla="*/ 259 h 1870"/>
                <a:gd name="T24" fmla="*/ 43 w 833"/>
                <a:gd name="T25" fmla="*/ 266 h 1870"/>
                <a:gd name="T26" fmla="*/ 34 w 833"/>
                <a:gd name="T27" fmla="*/ 280 h 1870"/>
                <a:gd name="T28" fmla="*/ 25 w 833"/>
                <a:gd name="T29" fmla="*/ 304 h 1870"/>
                <a:gd name="T30" fmla="*/ 14 w 833"/>
                <a:gd name="T31" fmla="*/ 344 h 1870"/>
                <a:gd name="T32" fmla="*/ 102 w 833"/>
                <a:gd name="T33" fmla="*/ 360 h 1870"/>
                <a:gd name="T34" fmla="*/ 190 w 833"/>
                <a:gd name="T35" fmla="*/ 408 h 1870"/>
                <a:gd name="T36" fmla="*/ 197 w 833"/>
                <a:gd name="T37" fmla="*/ 371 h 1870"/>
                <a:gd name="T38" fmla="*/ 196 w 833"/>
                <a:gd name="T39" fmla="*/ 346 h 1870"/>
                <a:gd name="T40" fmla="*/ 204 w 833"/>
                <a:gd name="T41" fmla="*/ 358 h 1870"/>
                <a:gd name="T42" fmla="*/ 208 w 833"/>
                <a:gd name="T43" fmla="*/ 381 h 1870"/>
                <a:gd name="T44" fmla="*/ 205 w 833"/>
                <a:gd name="T45" fmla="*/ 434 h 1870"/>
                <a:gd name="T46" fmla="*/ 190 w 833"/>
                <a:gd name="T47" fmla="*/ 466 h 1870"/>
                <a:gd name="T48" fmla="*/ 188 w 833"/>
                <a:gd name="T49" fmla="*/ 454 h 1870"/>
                <a:gd name="T50" fmla="*/ 191 w 833"/>
                <a:gd name="T51" fmla="*/ 430 h 1870"/>
                <a:gd name="T52" fmla="*/ 149 w 833"/>
                <a:gd name="T53" fmla="*/ 392 h 1870"/>
                <a:gd name="T54" fmla="*/ 76 w 833"/>
                <a:gd name="T55" fmla="*/ 364 h 1870"/>
                <a:gd name="T56" fmla="*/ 46 w 833"/>
                <a:gd name="T57" fmla="*/ 361 h 1870"/>
                <a:gd name="T58" fmla="*/ 23 w 833"/>
                <a:gd name="T59" fmla="*/ 363 h 1870"/>
                <a:gd name="T60" fmla="*/ 8 w 833"/>
                <a:gd name="T61" fmla="*/ 365 h 1870"/>
                <a:gd name="T62" fmla="*/ 1 w 833"/>
                <a:gd name="T63" fmla="*/ 360 h 1870"/>
                <a:gd name="T64" fmla="*/ 0 w 833"/>
                <a:gd name="T65" fmla="*/ 353 h 1870"/>
                <a:gd name="T66" fmla="*/ 11 w 833"/>
                <a:gd name="T67" fmla="*/ 302 h 1870"/>
                <a:gd name="T68" fmla="*/ 18 w 833"/>
                <a:gd name="T69" fmla="*/ 256 h 1870"/>
                <a:gd name="T70" fmla="*/ 2 w 833"/>
                <a:gd name="T71" fmla="*/ 196 h 1870"/>
                <a:gd name="T72" fmla="*/ 13 w 833"/>
                <a:gd name="T73" fmla="*/ 164 h 1870"/>
                <a:gd name="T74" fmla="*/ 25 w 833"/>
                <a:gd name="T75" fmla="*/ 157 h 1870"/>
                <a:gd name="T76" fmla="*/ 78 w 833"/>
                <a:gd name="T77" fmla="*/ 145 h 1870"/>
                <a:gd name="T78" fmla="*/ 95 w 833"/>
                <a:gd name="T79" fmla="*/ 134 h 1870"/>
                <a:gd name="T80" fmla="*/ 61 w 833"/>
                <a:gd name="T81" fmla="*/ 131 h 1870"/>
                <a:gd name="T82" fmla="*/ 36 w 833"/>
                <a:gd name="T83" fmla="*/ 94 h 1870"/>
                <a:gd name="T84" fmla="*/ 40 w 833"/>
                <a:gd name="T85" fmla="*/ 49 h 1870"/>
                <a:gd name="T86" fmla="*/ 51 w 833"/>
                <a:gd name="T87" fmla="*/ 26 h 1870"/>
                <a:gd name="T88" fmla="*/ 44 w 833"/>
                <a:gd name="T89" fmla="*/ 18 h 1870"/>
                <a:gd name="T90" fmla="*/ 27 w 833"/>
                <a:gd name="T91" fmla="*/ 30 h 1870"/>
                <a:gd name="T92" fmla="*/ 18 w 833"/>
                <a:gd name="T93" fmla="*/ 21 h 1870"/>
                <a:gd name="T94" fmla="*/ 44 w 833"/>
                <a:gd name="T95" fmla="*/ 6 h 1870"/>
                <a:gd name="T96" fmla="*/ 72 w 833"/>
                <a:gd name="T97" fmla="*/ 8 h 1870"/>
                <a:gd name="T98" fmla="*/ 93 w 833"/>
                <a:gd name="T99" fmla="*/ 15 h 1870"/>
                <a:gd name="T100" fmla="*/ 112 w 833"/>
                <a:gd name="T101" fmla="*/ 22 h 1870"/>
                <a:gd name="T102" fmla="*/ 132 w 833"/>
                <a:gd name="T103" fmla="*/ 26 h 1870"/>
                <a:gd name="T104" fmla="*/ 158 w 833"/>
                <a:gd name="T105" fmla="*/ 23 h 1870"/>
                <a:gd name="T106" fmla="*/ 171 w 833"/>
                <a:gd name="T107" fmla="*/ 15 h 1870"/>
                <a:gd name="T108" fmla="*/ 174 w 833"/>
                <a:gd name="T109" fmla="*/ 1 h 1870"/>
                <a:gd name="T110" fmla="*/ 183 w 833"/>
                <a:gd name="T111" fmla="*/ 3 h 187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33"/>
                <a:gd name="T169" fmla="*/ 0 h 1870"/>
                <a:gd name="T170" fmla="*/ 833 w 833"/>
                <a:gd name="T171" fmla="*/ 1870 h 187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33" h="1870">
                  <a:moveTo>
                    <a:pt x="735" y="20"/>
                  </a:moveTo>
                  <a:lnTo>
                    <a:pt x="731" y="37"/>
                  </a:lnTo>
                  <a:lnTo>
                    <a:pt x="729" y="56"/>
                  </a:lnTo>
                  <a:lnTo>
                    <a:pt x="724" y="72"/>
                  </a:lnTo>
                  <a:lnTo>
                    <a:pt x="720" y="91"/>
                  </a:lnTo>
                  <a:lnTo>
                    <a:pt x="714" y="106"/>
                  </a:lnTo>
                  <a:lnTo>
                    <a:pt x="709" y="123"/>
                  </a:lnTo>
                  <a:lnTo>
                    <a:pt x="706" y="141"/>
                  </a:lnTo>
                  <a:lnTo>
                    <a:pt x="703" y="160"/>
                  </a:lnTo>
                  <a:lnTo>
                    <a:pt x="696" y="174"/>
                  </a:lnTo>
                  <a:lnTo>
                    <a:pt x="690" y="190"/>
                  </a:lnTo>
                  <a:lnTo>
                    <a:pt x="684" y="206"/>
                  </a:lnTo>
                  <a:lnTo>
                    <a:pt x="679" y="223"/>
                  </a:lnTo>
                  <a:lnTo>
                    <a:pt x="673" y="238"/>
                  </a:lnTo>
                  <a:lnTo>
                    <a:pt x="668" y="255"/>
                  </a:lnTo>
                  <a:lnTo>
                    <a:pt x="662" y="271"/>
                  </a:lnTo>
                  <a:lnTo>
                    <a:pt x="657" y="288"/>
                  </a:lnTo>
                  <a:lnTo>
                    <a:pt x="650" y="312"/>
                  </a:lnTo>
                  <a:lnTo>
                    <a:pt x="644" y="336"/>
                  </a:lnTo>
                  <a:lnTo>
                    <a:pt x="633" y="358"/>
                  </a:lnTo>
                  <a:lnTo>
                    <a:pt x="623" y="381"/>
                  </a:lnTo>
                  <a:lnTo>
                    <a:pt x="610" y="402"/>
                  </a:lnTo>
                  <a:lnTo>
                    <a:pt x="599" y="422"/>
                  </a:lnTo>
                  <a:lnTo>
                    <a:pt x="586" y="444"/>
                  </a:lnTo>
                  <a:lnTo>
                    <a:pt x="575" y="467"/>
                  </a:lnTo>
                  <a:lnTo>
                    <a:pt x="553" y="494"/>
                  </a:lnTo>
                  <a:lnTo>
                    <a:pt x="530" y="517"/>
                  </a:lnTo>
                  <a:lnTo>
                    <a:pt x="505" y="536"/>
                  </a:lnTo>
                  <a:lnTo>
                    <a:pt x="479" y="554"/>
                  </a:lnTo>
                  <a:lnTo>
                    <a:pt x="452" y="569"/>
                  </a:lnTo>
                  <a:lnTo>
                    <a:pt x="423" y="582"/>
                  </a:lnTo>
                  <a:lnTo>
                    <a:pt x="392" y="593"/>
                  </a:lnTo>
                  <a:lnTo>
                    <a:pt x="362" y="604"/>
                  </a:lnTo>
                  <a:lnTo>
                    <a:pt x="346" y="611"/>
                  </a:lnTo>
                  <a:lnTo>
                    <a:pt x="332" y="618"/>
                  </a:lnTo>
                  <a:lnTo>
                    <a:pt x="316" y="624"/>
                  </a:lnTo>
                  <a:lnTo>
                    <a:pt x="302" y="630"/>
                  </a:lnTo>
                  <a:lnTo>
                    <a:pt x="285" y="634"/>
                  </a:lnTo>
                  <a:lnTo>
                    <a:pt x="270" y="640"/>
                  </a:lnTo>
                  <a:lnTo>
                    <a:pt x="254" y="646"/>
                  </a:lnTo>
                  <a:lnTo>
                    <a:pt x="240" y="655"/>
                  </a:lnTo>
                  <a:lnTo>
                    <a:pt x="214" y="659"/>
                  </a:lnTo>
                  <a:lnTo>
                    <a:pt x="188" y="664"/>
                  </a:lnTo>
                  <a:lnTo>
                    <a:pt x="161" y="672"/>
                  </a:lnTo>
                  <a:lnTo>
                    <a:pt x="137" y="681"/>
                  </a:lnTo>
                  <a:lnTo>
                    <a:pt x="114" y="692"/>
                  </a:lnTo>
                  <a:lnTo>
                    <a:pt x="96" y="709"/>
                  </a:lnTo>
                  <a:lnTo>
                    <a:pt x="81" y="730"/>
                  </a:lnTo>
                  <a:lnTo>
                    <a:pt x="74" y="758"/>
                  </a:lnTo>
                  <a:lnTo>
                    <a:pt x="66" y="793"/>
                  </a:lnTo>
                  <a:lnTo>
                    <a:pt x="64" y="829"/>
                  </a:lnTo>
                  <a:lnTo>
                    <a:pt x="66" y="863"/>
                  </a:lnTo>
                  <a:lnTo>
                    <a:pt x="73" y="898"/>
                  </a:lnTo>
                  <a:lnTo>
                    <a:pt x="83" y="929"/>
                  </a:lnTo>
                  <a:lnTo>
                    <a:pt x="96" y="962"/>
                  </a:lnTo>
                  <a:lnTo>
                    <a:pt x="113" y="992"/>
                  </a:lnTo>
                  <a:lnTo>
                    <a:pt x="135" y="1023"/>
                  </a:lnTo>
                  <a:lnTo>
                    <a:pt x="139" y="1027"/>
                  </a:lnTo>
                  <a:lnTo>
                    <a:pt x="145" y="1032"/>
                  </a:lnTo>
                  <a:lnTo>
                    <a:pt x="153" y="1036"/>
                  </a:lnTo>
                  <a:lnTo>
                    <a:pt x="160" y="1040"/>
                  </a:lnTo>
                  <a:lnTo>
                    <a:pt x="164" y="1043"/>
                  </a:lnTo>
                  <a:lnTo>
                    <a:pt x="168" y="1048"/>
                  </a:lnTo>
                  <a:lnTo>
                    <a:pt x="171" y="1054"/>
                  </a:lnTo>
                  <a:lnTo>
                    <a:pt x="171" y="1065"/>
                  </a:lnTo>
                  <a:lnTo>
                    <a:pt x="161" y="1073"/>
                  </a:lnTo>
                  <a:lnTo>
                    <a:pt x="154" y="1086"/>
                  </a:lnTo>
                  <a:lnTo>
                    <a:pt x="148" y="1096"/>
                  </a:lnTo>
                  <a:lnTo>
                    <a:pt x="143" y="1110"/>
                  </a:lnTo>
                  <a:lnTo>
                    <a:pt x="137" y="1121"/>
                  </a:lnTo>
                  <a:lnTo>
                    <a:pt x="132" y="1134"/>
                  </a:lnTo>
                  <a:lnTo>
                    <a:pt x="127" y="1146"/>
                  </a:lnTo>
                  <a:lnTo>
                    <a:pt x="123" y="1159"/>
                  </a:lnTo>
                  <a:lnTo>
                    <a:pt x="112" y="1187"/>
                  </a:lnTo>
                  <a:lnTo>
                    <a:pt x="102" y="1217"/>
                  </a:lnTo>
                  <a:lnTo>
                    <a:pt x="92" y="1248"/>
                  </a:lnTo>
                  <a:lnTo>
                    <a:pt x="84" y="1280"/>
                  </a:lnTo>
                  <a:lnTo>
                    <a:pt x="74" y="1312"/>
                  </a:lnTo>
                  <a:lnTo>
                    <a:pt x="66" y="1345"/>
                  </a:lnTo>
                  <a:lnTo>
                    <a:pt x="58" y="1377"/>
                  </a:lnTo>
                  <a:lnTo>
                    <a:pt x="52" y="1410"/>
                  </a:lnTo>
                  <a:lnTo>
                    <a:pt x="142" y="1401"/>
                  </a:lnTo>
                  <a:lnTo>
                    <a:pt x="231" y="1404"/>
                  </a:lnTo>
                  <a:lnTo>
                    <a:pt x="319" y="1417"/>
                  </a:lnTo>
                  <a:lnTo>
                    <a:pt x="407" y="1441"/>
                  </a:lnTo>
                  <a:lnTo>
                    <a:pt x="490" y="1472"/>
                  </a:lnTo>
                  <a:lnTo>
                    <a:pt x="574" y="1510"/>
                  </a:lnTo>
                  <a:lnTo>
                    <a:pt x="652" y="1555"/>
                  </a:lnTo>
                  <a:lnTo>
                    <a:pt x="729" y="1606"/>
                  </a:lnTo>
                  <a:lnTo>
                    <a:pt x="760" y="1634"/>
                  </a:lnTo>
                  <a:lnTo>
                    <a:pt x="771" y="1606"/>
                  </a:lnTo>
                  <a:lnTo>
                    <a:pt x="779" y="1578"/>
                  </a:lnTo>
                  <a:lnTo>
                    <a:pt x="784" y="1548"/>
                  </a:lnTo>
                  <a:lnTo>
                    <a:pt x="788" y="1519"/>
                  </a:lnTo>
                  <a:lnTo>
                    <a:pt x="787" y="1487"/>
                  </a:lnTo>
                  <a:lnTo>
                    <a:pt x="784" y="1458"/>
                  </a:lnTo>
                  <a:lnTo>
                    <a:pt x="781" y="1427"/>
                  </a:lnTo>
                  <a:lnTo>
                    <a:pt x="775" y="1398"/>
                  </a:lnTo>
                  <a:lnTo>
                    <a:pt x="777" y="1391"/>
                  </a:lnTo>
                  <a:lnTo>
                    <a:pt x="784" y="1387"/>
                  </a:lnTo>
                  <a:lnTo>
                    <a:pt x="792" y="1384"/>
                  </a:lnTo>
                  <a:lnTo>
                    <a:pt x="800" y="1389"/>
                  </a:lnTo>
                  <a:lnTo>
                    <a:pt x="809" y="1403"/>
                  </a:lnTo>
                  <a:lnTo>
                    <a:pt x="815" y="1420"/>
                  </a:lnTo>
                  <a:lnTo>
                    <a:pt x="818" y="1435"/>
                  </a:lnTo>
                  <a:lnTo>
                    <a:pt x="823" y="1453"/>
                  </a:lnTo>
                  <a:lnTo>
                    <a:pt x="824" y="1470"/>
                  </a:lnTo>
                  <a:lnTo>
                    <a:pt x="827" y="1489"/>
                  </a:lnTo>
                  <a:lnTo>
                    <a:pt x="828" y="1505"/>
                  </a:lnTo>
                  <a:lnTo>
                    <a:pt x="832" y="1524"/>
                  </a:lnTo>
                  <a:lnTo>
                    <a:pt x="832" y="1566"/>
                  </a:lnTo>
                  <a:lnTo>
                    <a:pt x="833" y="1610"/>
                  </a:lnTo>
                  <a:lnTo>
                    <a:pt x="830" y="1653"/>
                  </a:lnTo>
                  <a:lnTo>
                    <a:pt x="827" y="1697"/>
                  </a:lnTo>
                  <a:lnTo>
                    <a:pt x="819" y="1738"/>
                  </a:lnTo>
                  <a:lnTo>
                    <a:pt x="810" y="1780"/>
                  </a:lnTo>
                  <a:lnTo>
                    <a:pt x="798" y="1821"/>
                  </a:lnTo>
                  <a:lnTo>
                    <a:pt x="783" y="1863"/>
                  </a:lnTo>
                  <a:lnTo>
                    <a:pt x="772" y="1870"/>
                  </a:lnTo>
                  <a:lnTo>
                    <a:pt x="760" y="1867"/>
                  </a:lnTo>
                  <a:lnTo>
                    <a:pt x="750" y="1860"/>
                  </a:lnTo>
                  <a:lnTo>
                    <a:pt x="744" y="1854"/>
                  </a:lnTo>
                  <a:lnTo>
                    <a:pt x="742" y="1846"/>
                  </a:lnTo>
                  <a:lnTo>
                    <a:pt x="743" y="1836"/>
                  </a:lnTo>
                  <a:lnTo>
                    <a:pt x="753" y="1818"/>
                  </a:lnTo>
                  <a:lnTo>
                    <a:pt x="760" y="1801"/>
                  </a:lnTo>
                  <a:lnTo>
                    <a:pt x="764" y="1781"/>
                  </a:lnTo>
                  <a:lnTo>
                    <a:pt x="766" y="1762"/>
                  </a:lnTo>
                  <a:lnTo>
                    <a:pt x="765" y="1740"/>
                  </a:lnTo>
                  <a:lnTo>
                    <a:pt x="763" y="1720"/>
                  </a:lnTo>
                  <a:lnTo>
                    <a:pt x="758" y="1700"/>
                  </a:lnTo>
                  <a:lnTo>
                    <a:pt x="754" y="1682"/>
                  </a:lnTo>
                  <a:lnTo>
                    <a:pt x="703" y="1640"/>
                  </a:lnTo>
                  <a:lnTo>
                    <a:pt x="651" y="1604"/>
                  </a:lnTo>
                  <a:lnTo>
                    <a:pt x="597" y="1571"/>
                  </a:lnTo>
                  <a:lnTo>
                    <a:pt x="541" y="1544"/>
                  </a:lnTo>
                  <a:lnTo>
                    <a:pt x="482" y="1519"/>
                  </a:lnTo>
                  <a:lnTo>
                    <a:pt x="424" y="1497"/>
                  </a:lnTo>
                  <a:lnTo>
                    <a:pt x="364" y="1476"/>
                  </a:lnTo>
                  <a:lnTo>
                    <a:pt x="305" y="1458"/>
                  </a:lnTo>
                  <a:lnTo>
                    <a:pt x="279" y="1453"/>
                  </a:lnTo>
                  <a:lnTo>
                    <a:pt x="253" y="1450"/>
                  </a:lnTo>
                  <a:lnTo>
                    <a:pt x="229" y="1446"/>
                  </a:lnTo>
                  <a:lnTo>
                    <a:pt x="207" y="1446"/>
                  </a:lnTo>
                  <a:lnTo>
                    <a:pt x="183" y="1445"/>
                  </a:lnTo>
                  <a:lnTo>
                    <a:pt x="160" y="1445"/>
                  </a:lnTo>
                  <a:lnTo>
                    <a:pt x="137" y="1447"/>
                  </a:lnTo>
                  <a:lnTo>
                    <a:pt x="114" y="1452"/>
                  </a:lnTo>
                  <a:lnTo>
                    <a:pt x="102" y="1451"/>
                  </a:lnTo>
                  <a:lnTo>
                    <a:pt x="91" y="1455"/>
                  </a:lnTo>
                  <a:lnTo>
                    <a:pt x="79" y="1457"/>
                  </a:lnTo>
                  <a:lnTo>
                    <a:pt x="67" y="1462"/>
                  </a:lnTo>
                  <a:lnTo>
                    <a:pt x="55" y="1464"/>
                  </a:lnTo>
                  <a:lnTo>
                    <a:pt x="43" y="1466"/>
                  </a:lnTo>
                  <a:lnTo>
                    <a:pt x="32" y="1463"/>
                  </a:lnTo>
                  <a:lnTo>
                    <a:pt x="23" y="1458"/>
                  </a:lnTo>
                  <a:lnTo>
                    <a:pt x="4" y="1461"/>
                  </a:lnTo>
                  <a:lnTo>
                    <a:pt x="0" y="1452"/>
                  </a:lnTo>
                  <a:lnTo>
                    <a:pt x="2" y="1446"/>
                  </a:lnTo>
                  <a:lnTo>
                    <a:pt x="4" y="1440"/>
                  </a:lnTo>
                  <a:lnTo>
                    <a:pt x="8" y="1436"/>
                  </a:lnTo>
                  <a:lnTo>
                    <a:pt x="10" y="1432"/>
                  </a:lnTo>
                  <a:lnTo>
                    <a:pt x="11" y="1427"/>
                  </a:lnTo>
                  <a:lnTo>
                    <a:pt x="8" y="1421"/>
                  </a:lnTo>
                  <a:lnTo>
                    <a:pt x="0" y="1415"/>
                  </a:lnTo>
                  <a:lnTo>
                    <a:pt x="0" y="1361"/>
                  </a:lnTo>
                  <a:lnTo>
                    <a:pt x="10" y="1322"/>
                  </a:lnTo>
                  <a:lnTo>
                    <a:pt x="21" y="1284"/>
                  </a:lnTo>
                  <a:lnTo>
                    <a:pt x="32" y="1248"/>
                  </a:lnTo>
                  <a:lnTo>
                    <a:pt x="45" y="1211"/>
                  </a:lnTo>
                  <a:lnTo>
                    <a:pt x="56" y="1175"/>
                  </a:lnTo>
                  <a:lnTo>
                    <a:pt x="70" y="1139"/>
                  </a:lnTo>
                  <a:lnTo>
                    <a:pt x="85" y="1102"/>
                  </a:lnTo>
                  <a:lnTo>
                    <a:pt x="103" y="1067"/>
                  </a:lnTo>
                  <a:lnTo>
                    <a:pt x="72" y="1026"/>
                  </a:lnTo>
                  <a:lnTo>
                    <a:pt x="46" y="981"/>
                  </a:lnTo>
                  <a:lnTo>
                    <a:pt x="27" y="934"/>
                  </a:lnTo>
                  <a:lnTo>
                    <a:pt x="15" y="885"/>
                  </a:lnTo>
                  <a:lnTo>
                    <a:pt x="9" y="834"/>
                  </a:lnTo>
                  <a:lnTo>
                    <a:pt x="10" y="783"/>
                  </a:lnTo>
                  <a:lnTo>
                    <a:pt x="17" y="732"/>
                  </a:lnTo>
                  <a:lnTo>
                    <a:pt x="34" y="684"/>
                  </a:lnTo>
                  <a:lnTo>
                    <a:pt x="38" y="673"/>
                  </a:lnTo>
                  <a:lnTo>
                    <a:pt x="45" y="664"/>
                  </a:lnTo>
                  <a:lnTo>
                    <a:pt x="51" y="656"/>
                  </a:lnTo>
                  <a:lnTo>
                    <a:pt x="61" y="650"/>
                  </a:lnTo>
                  <a:lnTo>
                    <a:pt x="68" y="643"/>
                  </a:lnTo>
                  <a:lnTo>
                    <a:pt x="79" y="638"/>
                  </a:lnTo>
                  <a:lnTo>
                    <a:pt x="90" y="633"/>
                  </a:lnTo>
                  <a:lnTo>
                    <a:pt x="101" y="629"/>
                  </a:lnTo>
                  <a:lnTo>
                    <a:pt x="142" y="618"/>
                  </a:lnTo>
                  <a:lnTo>
                    <a:pt x="184" y="610"/>
                  </a:lnTo>
                  <a:lnTo>
                    <a:pt x="228" y="601"/>
                  </a:lnTo>
                  <a:lnTo>
                    <a:pt x="271" y="593"/>
                  </a:lnTo>
                  <a:lnTo>
                    <a:pt x="314" y="581"/>
                  </a:lnTo>
                  <a:lnTo>
                    <a:pt x="356" y="567"/>
                  </a:lnTo>
                  <a:lnTo>
                    <a:pt x="395" y="549"/>
                  </a:lnTo>
                  <a:lnTo>
                    <a:pt x="433" y="528"/>
                  </a:lnTo>
                  <a:lnTo>
                    <a:pt x="406" y="532"/>
                  </a:lnTo>
                  <a:lnTo>
                    <a:pt x="379" y="537"/>
                  </a:lnTo>
                  <a:lnTo>
                    <a:pt x="352" y="538"/>
                  </a:lnTo>
                  <a:lnTo>
                    <a:pt x="327" y="540"/>
                  </a:lnTo>
                  <a:lnTo>
                    <a:pt x="299" y="536"/>
                  </a:lnTo>
                  <a:lnTo>
                    <a:pt x="273" y="532"/>
                  </a:lnTo>
                  <a:lnTo>
                    <a:pt x="246" y="526"/>
                  </a:lnTo>
                  <a:lnTo>
                    <a:pt x="219" y="519"/>
                  </a:lnTo>
                  <a:lnTo>
                    <a:pt x="191" y="488"/>
                  </a:lnTo>
                  <a:lnTo>
                    <a:pt x="170" y="454"/>
                  </a:lnTo>
                  <a:lnTo>
                    <a:pt x="153" y="415"/>
                  </a:lnTo>
                  <a:lnTo>
                    <a:pt x="143" y="376"/>
                  </a:lnTo>
                  <a:lnTo>
                    <a:pt x="137" y="335"/>
                  </a:lnTo>
                  <a:lnTo>
                    <a:pt x="137" y="294"/>
                  </a:lnTo>
                  <a:lnTo>
                    <a:pt x="141" y="254"/>
                  </a:lnTo>
                  <a:lnTo>
                    <a:pt x="152" y="217"/>
                  </a:lnTo>
                  <a:lnTo>
                    <a:pt x="159" y="197"/>
                  </a:lnTo>
                  <a:lnTo>
                    <a:pt x="168" y="179"/>
                  </a:lnTo>
                  <a:lnTo>
                    <a:pt x="178" y="161"/>
                  </a:lnTo>
                  <a:lnTo>
                    <a:pt x="188" y="143"/>
                  </a:lnTo>
                  <a:lnTo>
                    <a:pt x="196" y="123"/>
                  </a:lnTo>
                  <a:lnTo>
                    <a:pt x="205" y="105"/>
                  </a:lnTo>
                  <a:lnTo>
                    <a:pt x="213" y="87"/>
                  </a:lnTo>
                  <a:lnTo>
                    <a:pt x="223" y="69"/>
                  </a:lnTo>
                  <a:lnTo>
                    <a:pt x="206" y="66"/>
                  </a:lnTo>
                  <a:lnTo>
                    <a:pt x="190" y="69"/>
                  </a:lnTo>
                  <a:lnTo>
                    <a:pt x="176" y="74"/>
                  </a:lnTo>
                  <a:lnTo>
                    <a:pt x="162" y="82"/>
                  </a:lnTo>
                  <a:lnTo>
                    <a:pt x="148" y="91"/>
                  </a:lnTo>
                  <a:lnTo>
                    <a:pt x="135" y="100"/>
                  </a:lnTo>
                  <a:lnTo>
                    <a:pt x="121" y="110"/>
                  </a:lnTo>
                  <a:lnTo>
                    <a:pt x="109" y="120"/>
                  </a:lnTo>
                  <a:lnTo>
                    <a:pt x="98" y="118"/>
                  </a:lnTo>
                  <a:lnTo>
                    <a:pt x="87" y="116"/>
                  </a:lnTo>
                  <a:lnTo>
                    <a:pt x="78" y="112"/>
                  </a:lnTo>
                  <a:lnTo>
                    <a:pt x="72" y="106"/>
                  </a:lnTo>
                  <a:lnTo>
                    <a:pt x="74" y="83"/>
                  </a:lnTo>
                  <a:lnTo>
                    <a:pt x="92" y="68"/>
                  </a:lnTo>
                  <a:lnTo>
                    <a:pt x="113" y="54"/>
                  </a:lnTo>
                  <a:lnTo>
                    <a:pt x="133" y="43"/>
                  </a:lnTo>
                  <a:lnTo>
                    <a:pt x="156" y="34"/>
                  </a:lnTo>
                  <a:lnTo>
                    <a:pt x="178" y="25"/>
                  </a:lnTo>
                  <a:lnTo>
                    <a:pt x="204" y="20"/>
                  </a:lnTo>
                  <a:lnTo>
                    <a:pt x="229" y="17"/>
                  </a:lnTo>
                  <a:lnTo>
                    <a:pt x="257" y="18"/>
                  </a:lnTo>
                  <a:lnTo>
                    <a:pt x="271" y="24"/>
                  </a:lnTo>
                  <a:lnTo>
                    <a:pt x="288" y="31"/>
                  </a:lnTo>
                  <a:lnTo>
                    <a:pt x="304" y="39"/>
                  </a:lnTo>
                  <a:lnTo>
                    <a:pt x="321" y="46"/>
                  </a:lnTo>
                  <a:lnTo>
                    <a:pt x="337" y="51"/>
                  </a:lnTo>
                  <a:lnTo>
                    <a:pt x="354" y="56"/>
                  </a:lnTo>
                  <a:lnTo>
                    <a:pt x="372" y="59"/>
                  </a:lnTo>
                  <a:lnTo>
                    <a:pt x="390" y="63"/>
                  </a:lnTo>
                  <a:lnTo>
                    <a:pt x="402" y="71"/>
                  </a:lnTo>
                  <a:lnTo>
                    <a:pt x="417" y="79"/>
                  </a:lnTo>
                  <a:lnTo>
                    <a:pt x="431" y="83"/>
                  </a:lnTo>
                  <a:lnTo>
                    <a:pt x="448" y="88"/>
                  </a:lnTo>
                  <a:lnTo>
                    <a:pt x="464" y="91"/>
                  </a:lnTo>
                  <a:lnTo>
                    <a:pt x="481" y="93"/>
                  </a:lnTo>
                  <a:lnTo>
                    <a:pt x="495" y="97"/>
                  </a:lnTo>
                  <a:lnTo>
                    <a:pt x="510" y="103"/>
                  </a:lnTo>
                  <a:lnTo>
                    <a:pt x="530" y="105"/>
                  </a:lnTo>
                  <a:lnTo>
                    <a:pt x="551" y="105"/>
                  </a:lnTo>
                  <a:lnTo>
                    <a:pt x="571" y="104"/>
                  </a:lnTo>
                  <a:lnTo>
                    <a:pt x="593" y="102"/>
                  </a:lnTo>
                  <a:lnTo>
                    <a:pt x="613" y="98"/>
                  </a:lnTo>
                  <a:lnTo>
                    <a:pt x="634" y="94"/>
                  </a:lnTo>
                  <a:lnTo>
                    <a:pt x="654" y="91"/>
                  </a:lnTo>
                  <a:lnTo>
                    <a:pt x="675" y="88"/>
                  </a:lnTo>
                  <a:lnTo>
                    <a:pt x="679" y="80"/>
                  </a:lnTo>
                  <a:lnTo>
                    <a:pt x="684" y="70"/>
                  </a:lnTo>
                  <a:lnTo>
                    <a:pt x="685" y="59"/>
                  </a:lnTo>
                  <a:lnTo>
                    <a:pt x="688" y="48"/>
                  </a:lnTo>
                  <a:lnTo>
                    <a:pt x="689" y="36"/>
                  </a:lnTo>
                  <a:lnTo>
                    <a:pt x="690" y="25"/>
                  </a:lnTo>
                  <a:lnTo>
                    <a:pt x="691" y="13"/>
                  </a:lnTo>
                  <a:lnTo>
                    <a:pt x="695" y="3"/>
                  </a:lnTo>
                  <a:lnTo>
                    <a:pt x="706" y="0"/>
                  </a:lnTo>
                  <a:lnTo>
                    <a:pt x="719" y="2"/>
                  </a:lnTo>
                  <a:lnTo>
                    <a:pt x="724" y="3"/>
                  </a:lnTo>
                  <a:lnTo>
                    <a:pt x="729" y="8"/>
                  </a:lnTo>
                  <a:lnTo>
                    <a:pt x="731" y="13"/>
                  </a:lnTo>
                  <a:lnTo>
                    <a:pt x="735" y="20"/>
                  </a:lnTo>
                  <a:close/>
                </a:path>
              </a:pathLst>
            </a:custGeom>
            <a:solidFill>
              <a:srgbClr val="000000"/>
            </a:solidFill>
            <a:ln w="9525">
              <a:noFill/>
              <a:round/>
              <a:headEnd/>
              <a:tailEnd/>
            </a:ln>
          </p:spPr>
          <p:txBody>
            <a:bodyPr/>
            <a:lstStyle/>
            <a:p>
              <a:endParaRPr lang="ru-RU"/>
            </a:p>
          </p:txBody>
        </p:sp>
        <p:sp>
          <p:nvSpPr>
            <p:cNvPr id="18447" name="Freeform 23"/>
            <p:cNvSpPr>
              <a:spLocks/>
            </p:cNvSpPr>
            <p:nvPr/>
          </p:nvSpPr>
          <p:spPr bwMode="auto">
            <a:xfrm flipH="1">
              <a:off x="1573" y="2607"/>
              <a:ext cx="112" cy="104"/>
            </a:xfrm>
            <a:custGeom>
              <a:avLst/>
              <a:gdLst>
                <a:gd name="T0" fmla="*/ 39 w 446"/>
                <a:gd name="T1" fmla="*/ 10 h 418"/>
                <a:gd name="T2" fmla="*/ 34 w 446"/>
                <a:gd name="T3" fmla="*/ 21 h 418"/>
                <a:gd name="T4" fmla="*/ 31 w 446"/>
                <a:gd name="T5" fmla="*/ 32 h 418"/>
                <a:gd name="T6" fmla="*/ 31 w 446"/>
                <a:gd name="T7" fmla="*/ 45 h 418"/>
                <a:gd name="T8" fmla="*/ 33 w 446"/>
                <a:gd name="T9" fmla="*/ 54 h 418"/>
                <a:gd name="T10" fmla="*/ 36 w 446"/>
                <a:gd name="T11" fmla="*/ 59 h 418"/>
                <a:gd name="T12" fmla="*/ 40 w 446"/>
                <a:gd name="T13" fmla="*/ 64 h 418"/>
                <a:gd name="T14" fmla="*/ 44 w 446"/>
                <a:gd name="T15" fmla="*/ 69 h 418"/>
                <a:gd name="T16" fmla="*/ 52 w 446"/>
                <a:gd name="T17" fmla="*/ 74 h 418"/>
                <a:gd name="T18" fmla="*/ 62 w 446"/>
                <a:gd name="T19" fmla="*/ 74 h 418"/>
                <a:gd name="T20" fmla="*/ 71 w 446"/>
                <a:gd name="T21" fmla="*/ 72 h 418"/>
                <a:gd name="T22" fmla="*/ 80 w 446"/>
                <a:gd name="T23" fmla="*/ 69 h 418"/>
                <a:gd name="T24" fmla="*/ 91 w 446"/>
                <a:gd name="T25" fmla="*/ 64 h 418"/>
                <a:gd name="T26" fmla="*/ 99 w 446"/>
                <a:gd name="T27" fmla="*/ 54 h 418"/>
                <a:gd name="T28" fmla="*/ 104 w 446"/>
                <a:gd name="T29" fmla="*/ 42 h 418"/>
                <a:gd name="T30" fmla="*/ 108 w 446"/>
                <a:gd name="T31" fmla="*/ 30 h 418"/>
                <a:gd name="T32" fmla="*/ 110 w 446"/>
                <a:gd name="T33" fmla="*/ 22 h 418"/>
                <a:gd name="T34" fmla="*/ 111 w 446"/>
                <a:gd name="T35" fmla="*/ 19 h 418"/>
                <a:gd name="T36" fmla="*/ 111 w 446"/>
                <a:gd name="T37" fmla="*/ 25 h 418"/>
                <a:gd name="T38" fmla="*/ 109 w 446"/>
                <a:gd name="T39" fmla="*/ 41 h 418"/>
                <a:gd name="T40" fmla="*/ 104 w 446"/>
                <a:gd name="T41" fmla="*/ 55 h 418"/>
                <a:gd name="T42" fmla="*/ 99 w 446"/>
                <a:gd name="T43" fmla="*/ 70 h 418"/>
                <a:gd name="T44" fmla="*/ 92 w 446"/>
                <a:gd name="T45" fmla="*/ 79 h 418"/>
                <a:gd name="T46" fmla="*/ 85 w 446"/>
                <a:gd name="T47" fmla="*/ 85 h 418"/>
                <a:gd name="T48" fmla="*/ 79 w 446"/>
                <a:gd name="T49" fmla="*/ 91 h 418"/>
                <a:gd name="T50" fmla="*/ 73 w 446"/>
                <a:gd name="T51" fmla="*/ 95 h 418"/>
                <a:gd name="T52" fmla="*/ 63 w 446"/>
                <a:gd name="T53" fmla="*/ 100 h 418"/>
                <a:gd name="T54" fmla="*/ 52 w 446"/>
                <a:gd name="T55" fmla="*/ 103 h 418"/>
                <a:gd name="T56" fmla="*/ 40 w 446"/>
                <a:gd name="T57" fmla="*/ 104 h 418"/>
                <a:gd name="T58" fmla="*/ 28 w 446"/>
                <a:gd name="T59" fmla="*/ 101 h 418"/>
                <a:gd name="T60" fmla="*/ 18 w 446"/>
                <a:gd name="T61" fmla="*/ 98 h 418"/>
                <a:gd name="T62" fmla="*/ 11 w 446"/>
                <a:gd name="T63" fmla="*/ 92 h 418"/>
                <a:gd name="T64" fmla="*/ 8 w 446"/>
                <a:gd name="T65" fmla="*/ 85 h 418"/>
                <a:gd name="T66" fmla="*/ 4 w 446"/>
                <a:gd name="T67" fmla="*/ 77 h 418"/>
                <a:gd name="T68" fmla="*/ 1 w 446"/>
                <a:gd name="T69" fmla="*/ 67 h 418"/>
                <a:gd name="T70" fmla="*/ 0 w 446"/>
                <a:gd name="T71" fmla="*/ 56 h 418"/>
                <a:gd name="T72" fmla="*/ 1 w 446"/>
                <a:gd name="T73" fmla="*/ 45 h 418"/>
                <a:gd name="T74" fmla="*/ 5 w 446"/>
                <a:gd name="T75" fmla="*/ 34 h 418"/>
                <a:gd name="T76" fmla="*/ 9 w 446"/>
                <a:gd name="T77" fmla="*/ 24 h 418"/>
                <a:gd name="T78" fmla="*/ 15 w 446"/>
                <a:gd name="T79" fmla="*/ 12 h 418"/>
                <a:gd name="T80" fmla="*/ 24 w 446"/>
                <a:gd name="T81" fmla="*/ 2 h 418"/>
                <a:gd name="T82" fmla="*/ 35 w 446"/>
                <a:gd name="T83" fmla="*/ 1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6"/>
                <a:gd name="T127" fmla="*/ 0 h 418"/>
                <a:gd name="T128" fmla="*/ 446 w 446"/>
                <a:gd name="T129" fmla="*/ 418 h 4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6" h="418">
                  <a:moveTo>
                    <a:pt x="167" y="23"/>
                  </a:moveTo>
                  <a:lnTo>
                    <a:pt x="156" y="42"/>
                  </a:lnTo>
                  <a:lnTo>
                    <a:pt x="145" y="62"/>
                  </a:lnTo>
                  <a:lnTo>
                    <a:pt x="136" y="84"/>
                  </a:lnTo>
                  <a:lnTo>
                    <a:pt x="130" y="107"/>
                  </a:lnTo>
                  <a:lnTo>
                    <a:pt x="124" y="130"/>
                  </a:lnTo>
                  <a:lnTo>
                    <a:pt x="123" y="155"/>
                  </a:lnTo>
                  <a:lnTo>
                    <a:pt x="123" y="180"/>
                  </a:lnTo>
                  <a:lnTo>
                    <a:pt x="130" y="205"/>
                  </a:lnTo>
                  <a:lnTo>
                    <a:pt x="133" y="216"/>
                  </a:lnTo>
                  <a:lnTo>
                    <a:pt x="138" y="227"/>
                  </a:lnTo>
                  <a:lnTo>
                    <a:pt x="144" y="238"/>
                  </a:lnTo>
                  <a:lnTo>
                    <a:pt x="151" y="250"/>
                  </a:lnTo>
                  <a:lnTo>
                    <a:pt x="158" y="259"/>
                  </a:lnTo>
                  <a:lnTo>
                    <a:pt x="168" y="270"/>
                  </a:lnTo>
                  <a:lnTo>
                    <a:pt x="177" y="279"/>
                  </a:lnTo>
                  <a:lnTo>
                    <a:pt x="190" y="287"/>
                  </a:lnTo>
                  <a:lnTo>
                    <a:pt x="208" y="296"/>
                  </a:lnTo>
                  <a:lnTo>
                    <a:pt x="227" y="301"/>
                  </a:lnTo>
                  <a:lnTo>
                    <a:pt x="245" y="299"/>
                  </a:lnTo>
                  <a:lnTo>
                    <a:pt x="265" y="296"/>
                  </a:lnTo>
                  <a:lnTo>
                    <a:pt x="283" y="288"/>
                  </a:lnTo>
                  <a:lnTo>
                    <a:pt x="301" y="282"/>
                  </a:lnTo>
                  <a:lnTo>
                    <a:pt x="320" y="276"/>
                  </a:lnTo>
                  <a:lnTo>
                    <a:pt x="341" y="274"/>
                  </a:lnTo>
                  <a:lnTo>
                    <a:pt x="363" y="257"/>
                  </a:lnTo>
                  <a:lnTo>
                    <a:pt x="382" y="238"/>
                  </a:lnTo>
                  <a:lnTo>
                    <a:pt x="395" y="216"/>
                  </a:lnTo>
                  <a:lnTo>
                    <a:pt x="407" y="194"/>
                  </a:lnTo>
                  <a:lnTo>
                    <a:pt x="415" y="169"/>
                  </a:lnTo>
                  <a:lnTo>
                    <a:pt x="423" y="144"/>
                  </a:lnTo>
                  <a:lnTo>
                    <a:pt x="432" y="120"/>
                  </a:lnTo>
                  <a:lnTo>
                    <a:pt x="440" y="97"/>
                  </a:lnTo>
                  <a:lnTo>
                    <a:pt x="440" y="90"/>
                  </a:lnTo>
                  <a:lnTo>
                    <a:pt x="441" y="83"/>
                  </a:lnTo>
                  <a:lnTo>
                    <a:pt x="441" y="75"/>
                  </a:lnTo>
                  <a:lnTo>
                    <a:pt x="446" y="72"/>
                  </a:lnTo>
                  <a:lnTo>
                    <a:pt x="442" y="102"/>
                  </a:lnTo>
                  <a:lnTo>
                    <a:pt x="439" y="132"/>
                  </a:lnTo>
                  <a:lnTo>
                    <a:pt x="433" y="163"/>
                  </a:lnTo>
                  <a:lnTo>
                    <a:pt x="425" y="193"/>
                  </a:lnTo>
                  <a:lnTo>
                    <a:pt x="416" y="222"/>
                  </a:lnTo>
                  <a:lnTo>
                    <a:pt x="405" y="251"/>
                  </a:lnTo>
                  <a:lnTo>
                    <a:pt x="393" y="280"/>
                  </a:lnTo>
                  <a:lnTo>
                    <a:pt x="379" y="310"/>
                  </a:lnTo>
                  <a:lnTo>
                    <a:pt x="365" y="317"/>
                  </a:lnTo>
                  <a:lnTo>
                    <a:pt x="352" y="330"/>
                  </a:lnTo>
                  <a:lnTo>
                    <a:pt x="340" y="342"/>
                  </a:lnTo>
                  <a:lnTo>
                    <a:pt x="329" y="355"/>
                  </a:lnTo>
                  <a:lnTo>
                    <a:pt x="315" y="365"/>
                  </a:lnTo>
                  <a:lnTo>
                    <a:pt x="303" y="376"/>
                  </a:lnTo>
                  <a:lnTo>
                    <a:pt x="289" y="383"/>
                  </a:lnTo>
                  <a:lnTo>
                    <a:pt x="274" y="388"/>
                  </a:lnTo>
                  <a:lnTo>
                    <a:pt x="252" y="400"/>
                  </a:lnTo>
                  <a:lnTo>
                    <a:pt x="231" y="409"/>
                  </a:lnTo>
                  <a:lnTo>
                    <a:pt x="208" y="414"/>
                  </a:lnTo>
                  <a:lnTo>
                    <a:pt x="185" y="418"/>
                  </a:lnTo>
                  <a:lnTo>
                    <a:pt x="160" y="417"/>
                  </a:lnTo>
                  <a:lnTo>
                    <a:pt x="136" y="413"/>
                  </a:lnTo>
                  <a:lnTo>
                    <a:pt x="112" y="407"/>
                  </a:lnTo>
                  <a:lnTo>
                    <a:pt x="90" y="401"/>
                  </a:lnTo>
                  <a:lnTo>
                    <a:pt x="71" y="394"/>
                  </a:lnTo>
                  <a:lnTo>
                    <a:pt x="56" y="383"/>
                  </a:lnTo>
                  <a:lnTo>
                    <a:pt x="44" y="370"/>
                  </a:lnTo>
                  <a:lnTo>
                    <a:pt x="37" y="356"/>
                  </a:lnTo>
                  <a:lnTo>
                    <a:pt x="30" y="340"/>
                  </a:lnTo>
                  <a:lnTo>
                    <a:pt x="24" y="325"/>
                  </a:lnTo>
                  <a:lnTo>
                    <a:pt x="17" y="308"/>
                  </a:lnTo>
                  <a:lnTo>
                    <a:pt x="10" y="293"/>
                  </a:lnTo>
                  <a:lnTo>
                    <a:pt x="4" y="270"/>
                  </a:lnTo>
                  <a:lnTo>
                    <a:pt x="2" y="247"/>
                  </a:lnTo>
                  <a:lnTo>
                    <a:pt x="0" y="224"/>
                  </a:lnTo>
                  <a:lnTo>
                    <a:pt x="1" y="202"/>
                  </a:lnTo>
                  <a:lnTo>
                    <a:pt x="3" y="181"/>
                  </a:lnTo>
                  <a:lnTo>
                    <a:pt x="9" y="159"/>
                  </a:lnTo>
                  <a:lnTo>
                    <a:pt x="18" y="138"/>
                  </a:lnTo>
                  <a:lnTo>
                    <a:pt x="30" y="120"/>
                  </a:lnTo>
                  <a:lnTo>
                    <a:pt x="37" y="97"/>
                  </a:lnTo>
                  <a:lnTo>
                    <a:pt x="48" y="73"/>
                  </a:lnTo>
                  <a:lnTo>
                    <a:pt x="60" y="48"/>
                  </a:lnTo>
                  <a:lnTo>
                    <a:pt x="77" y="26"/>
                  </a:lnTo>
                  <a:lnTo>
                    <a:pt x="94" y="9"/>
                  </a:lnTo>
                  <a:lnTo>
                    <a:pt x="116" y="0"/>
                  </a:lnTo>
                  <a:lnTo>
                    <a:pt x="140" y="4"/>
                  </a:lnTo>
                  <a:lnTo>
                    <a:pt x="167" y="23"/>
                  </a:lnTo>
                  <a:close/>
                </a:path>
              </a:pathLst>
            </a:custGeom>
            <a:solidFill>
              <a:srgbClr val="FFFFFF"/>
            </a:solidFill>
            <a:ln w="9525">
              <a:noFill/>
              <a:round/>
              <a:headEnd/>
              <a:tailEnd/>
            </a:ln>
          </p:spPr>
          <p:txBody>
            <a:bodyPr/>
            <a:lstStyle/>
            <a:p>
              <a:endParaRPr lang="ru-RU"/>
            </a:p>
          </p:txBody>
        </p:sp>
        <p:sp>
          <p:nvSpPr>
            <p:cNvPr id="18448" name="Freeform 24"/>
            <p:cNvSpPr>
              <a:spLocks/>
            </p:cNvSpPr>
            <p:nvPr/>
          </p:nvSpPr>
          <p:spPr bwMode="auto">
            <a:xfrm flipH="1">
              <a:off x="1601" y="2620"/>
              <a:ext cx="21" cy="17"/>
            </a:xfrm>
            <a:custGeom>
              <a:avLst/>
              <a:gdLst>
                <a:gd name="T0" fmla="*/ 21 w 81"/>
                <a:gd name="T1" fmla="*/ 3 h 66"/>
                <a:gd name="T2" fmla="*/ 21 w 81"/>
                <a:gd name="T3" fmla="*/ 5 h 66"/>
                <a:gd name="T4" fmla="*/ 21 w 81"/>
                <a:gd name="T5" fmla="*/ 7 h 66"/>
                <a:gd name="T6" fmla="*/ 19 w 81"/>
                <a:gd name="T7" fmla="*/ 9 h 66"/>
                <a:gd name="T8" fmla="*/ 18 w 81"/>
                <a:gd name="T9" fmla="*/ 11 h 66"/>
                <a:gd name="T10" fmla="*/ 17 w 81"/>
                <a:gd name="T11" fmla="*/ 13 h 66"/>
                <a:gd name="T12" fmla="*/ 15 w 81"/>
                <a:gd name="T13" fmla="*/ 14 h 66"/>
                <a:gd name="T14" fmla="*/ 13 w 81"/>
                <a:gd name="T15" fmla="*/ 15 h 66"/>
                <a:gd name="T16" fmla="*/ 12 w 81"/>
                <a:gd name="T17" fmla="*/ 17 h 66"/>
                <a:gd name="T18" fmla="*/ 9 w 81"/>
                <a:gd name="T19" fmla="*/ 16 h 66"/>
                <a:gd name="T20" fmla="*/ 7 w 81"/>
                <a:gd name="T21" fmla="*/ 17 h 66"/>
                <a:gd name="T22" fmla="*/ 5 w 81"/>
                <a:gd name="T23" fmla="*/ 16 h 66"/>
                <a:gd name="T24" fmla="*/ 3 w 81"/>
                <a:gd name="T25" fmla="*/ 15 h 66"/>
                <a:gd name="T26" fmla="*/ 2 w 81"/>
                <a:gd name="T27" fmla="*/ 13 h 66"/>
                <a:gd name="T28" fmla="*/ 1 w 81"/>
                <a:gd name="T29" fmla="*/ 11 h 66"/>
                <a:gd name="T30" fmla="*/ 0 w 81"/>
                <a:gd name="T31" fmla="*/ 8 h 66"/>
                <a:gd name="T32" fmla="*/ 0 w 81"/>
                <a:gd name="T33" fmla="*/ 5 h 66"/>
                <a:gd name="T34" fmla="*/ 5 w 81"/>
                <a:gd name="T35" fmla="*/ 0 h 66"/>
                <a:gd name="T36" fmla="*/ 7 w 81"/>
                <a:gd name="T37" fmla="*/ 0 h 66"/>
                <a:gd name="T38" fmla="*/ 9 w 81"/>
                <a:gd name="T39" fmla="*/ 1 h 66"/>
                <a:gd name="T40" fmla="*/ 11 w 81"/>
                <a:gd name="T41" fmla="*/ 1 h 66"/>
                <a:gd name="T42" fmla="*/ 13 w 81"/>
                <a:gd name="T43" fmla="*/ 2 h 66"/>
                <a:gd name="T44" fmla="*/ 15 w 81"/>
                <a:gd name="T45" fmla="*/ 2 h 66"/>
                <a:gd name="T46" fmla="*/ 17 w 81"/>
                <a:gd name="T47" fmla="*/ 2 h 66"/>
                <a:gd name="T48" fmla="*/ 18 w 81"/>
                <a:gd name="T49" fmla="*/ 3 h 66"/>
                <a:gd name="T50" fmla="*/ 21 w 81"/>
                <a:gd name="T51" fmla="*/ 3 h 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1"/>
                <a:gd name="T79" fmla="*/ 0 h 66"/>
                <a:gd name="T80" fmla="*/ 81 w 81"/>
                <a:gd name="T81" fmla="*/ 66 h 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1" h="66">
                  <a:moveTo>
                    <a:pt x="81" y="12"/>
                  </a:moveTo>
                  <a:lnTo>
                    <a:pt x="81" y="20"/>
                  </a:lnTo>
                  <a:lnTo>
                    <a:pt x="80" y="29"/>
                  </a:lnTo>
                  <a:lnTo>
                    <a:pt x="75" y="36"/>
                  </a:lnTo>
                  <a:lnTo>
                    <a:pt x="71" y="43"/>
                  </a:lnTo>
                  <a:lnTo>
                    <a:pt x="64" y="49"/>
                  </a:lnTo>
                  <a:lnTo>
                    <a:pt x="58" y="55"/>
                  </a:lnTo>
                  <a:lnTo>
                    <a:pt x="50" y="60"/>
                  </a:lnTo>
                  <a:lnTo>
                    <a:pt x="47" y="66"/>
                  </a:lnTo>
                  <a:lnTo>
                    <a:pt x="36" y="64"/>
                  </a:lnTo>
                  <a:lnTo>
                    <a:pt x="27" y="65"/>
                  </a:lnTo>
                  <a:lnTo>
                    <a:pt x="19" y="64"/>
                  </a:lnTo>
                  <a:lnTo>
                    <a:pt x="12" y="60"/>
                  </a:lnTo>
                  <a:lnTo>
                    <a:pt x="7" y="49"/>
                  </a:lnTo>
                  <a:lnTo>
                    <a:pt x="3" y="41"/>
                  </a:lnTo>
                  <a:lnTo>
                    <a:pt x="0" y="31"/>
                  </a:lnTo>
                  <a:lnTo>
                    <a:pt x="1" y="20"/>
                  </a:lnTo>
                  <a:lnTo>
                    <a:pt x="20" y="0"/>
                  </a:lnTo>
                  <a:lnTo>
                    <a:pt x="27" y="1"/>
                  </a:lnTo>
                  <a:lnTo>
                    <a:pt x="35" y="3"/>
                  </a:lnTo>
                  <a:lnTo>
                    <a:pt x="42" y="4"/>
                  </a:lnTo>
                  <a:lnTo>
                    <a:pt x="49" y="7"/>
                  </a:lnTo>
                  <a:lnTo>
                    <a:pt x="57" y="8"/>
                  </a:lnTo>
                  <a:lnTo>
                    <a:pt x="64" y="9"/>
                  </a:lnTo>
                  <a:lnTo>
                    <a:pt x="71" y="11"/>
                  </a:lnTo>
                  <a:lnTo>
                    <a:pt x="81" y="12"/>
                  </a:lnTo>
                  <a:close/>
                </a:path>
              </a:pathLst>
            </a:custGeom>
            <a:solidFill>
              <a:srgbClr val="FFFFFF"/>
            </a:solidFill>
            <a:ln w="9525">
              <a:noFill/>
              <a:round/>
              <a:headEnd/>
              <a:tailEnd/>
            </a:ln>
          </p:spPr>
          <p:txBody>
            <a:bodyPr/>
            <a:lstStyle/>
            <a:p>
              <a:endParaRPr lang="ru-RU"/>
            </a:p>
          </p:txBody>
        </p:sp>
        <p:sp>
          <p:nvSpPr>
            <p:cNvPr id="18449" name="Freeform 25"/>
            <p:cNvSpPr>
              <a:spLocks/>
            </p:cNvSpPr>
            <p:nvPr/>
          </p:nvSpPr>
          <p:spPr bwMode="auto">
            <a:xfrm flipH="1">
              <a:off x="1383" y="2633"/>
              <a:ext cx="123" cy="149"/>
            </a:xfrm>
            <a:custGeom>
              <a:avLst/>
              <a:gdLst>
                <a:gd name="T0" fmla="*/ 107 w 493"/>
                <a:gd name="T1" fmla="*/ 18 h 597"/>
                <a:gd name="T2" fmla="*/ 113 w 493"/>
                <a:gd name="T3" fmla="*/ 29 h 597"/>
                <a:gd name="T4" fmla="*/ 118 w 493"/>
                <a:gd name="T5" fmla="*/ 40 h 597"/>
                <a:gd name="T6" fmla="*/ 121 w 493"/>
                <a:gd name="T7" fmla="*/ 53 h 597"/>
                <a:gd name="T8" fmla="*/ 123 w 493"/>
                <a:gd name="T9" fmla="*/ 66 h 597"/>
                <a:gd name="T10" fmla="*/ 123 w 493"/>
                <a:gd name="T11" fmla="*/ 79 h 597"/>
                <a:gd name="T12" fmla="*/ 121 w 493"/>
                <a:gd name="T13" fmla="*/ 92 h 597"/>
                <a:gd name="T14" fmla="*/ 118 w 493"/>
                <a:gd name="T15" fmla="*/ 105 h 597"/>
                <a:gd name="T16" fmla="*/ 114 w 493"/>
                <a:gd name="T17" fmla="*/ 118 h 597"/>
                <a:gd name="T18" fmla="*/ 108 w 493"/>
                <a:gd name="T19" fmla="*/ 123 h 597"/>
                <a:gd name="T20" fmla="*/ 103 w 493"/>
                <a:gd name="T21" fmla="*/ 129 h 597"/>
                <a:gd name="T22" fmla="*/ 98 w 493"/>
                <a:gd name="T23" fmla="*/ 134 h 597"/>
                <a:gd name="T24" fmla="*/ 92 w 493"/>
                <a:gd name="T25" fmla="*/ 139 h 597"/>
                <a:gd name="T26" fmla="*/ 85 w 493"/>
                <a:gd name="T27" fmla="*/ 143 h 597"/>
                <a:gd name="T28" fmla="*/ 78 w 493"/>
                <a:gd name="T29" fmla="*/ 146 h 597"/>
                <a:gd name="T30" fmla="*/ 71 w 493"/>
                <a:gd name="T31" fmla="*/ 148 h 597"/>
                <a:gd name="T32" fmla="*/ 63 w 493"/>
                <a:gd name="T33" fmla="*/ 149 h 597"/>
                <a:gd name="T34" fmla="*/ 55 w 493"/>
                <a:gd name="T35" fmla="*/ 148 h 597"/>
                <a:gd name="T36" fmla="*/ 46 w 493"/>
                <a:gd name="T37" fmla="*/ 147 h 597"/>
                <a:gd name="T38" fmla="*/ 39 w 493"/>
                <a:gd name="T39" fmla="*/ 144 h 597"/>
                <a:gd name="T40" fmla="*/ 32 w 493"/>
                <a:gd name="T41" fmla="*/ 141 h 597"/>
                <a:gd name="T42" fmla="*/ 24 w 493"/>
                <a:gd name="T43" fmla="*/ 138 h 597"/>
                <a:gd name="T44" fmla="*/ 18 w 493"/>
                <a:gd name="T45" fmla="*/ 133 h 597"/>
                <a:gd name="T46" fmla="*/ 13 w 493"/>
                <a:gd name="T47" fmla="*/ 127 h 597"/>
                <a:gd name="T48" fmla="*/ 8 w 493"/>
                <a:gd name="T49" fmla="*/ 121 h 597"/>
                <a:gd name="T50" fmla="*/ 4 w 493"/>
                <a:gd name="T51" fmla="*/ 109 h 597"/>
                <a:gd name="T52" fmla="*/ 1 w 493"/>
                <a:gd name="T53" fmla="*/ 97 h 597"/>
                <a:gd name="T54" fmla="*/ 0 w 493"/>
                <a:gd name="T55" fmla="*/ 85 h 597"/>
                <a:gd name="T56" fmla="*/ 0 w 493"/>
                <a:gd name="T57" fmla="*/ 73 h 597"/>
                <a:gd name="T58" fmla="*/ 2 w 493"/>
                <a:gd name="T59" fmla="*/ 61 h 597"/>
                <a:gd name="T60" fmla="*/ 6 w 493"/>
                <a:gd name="T61" fmla="*/ 49 h 597"/>
                <a:gd name="T62" fmla="*/ 11 w 493"/>
                <a:gd name="T63" fmla="*/ 39 h 597"/>
                <a:gd name="T64" fmla="*/ 18 w 493"/>
                <a:gd name="T65" fmla="*/ 29 h 597"/>
                <a:gd name="T66" fmla="*/ 22 w 493"/>
                <a:gd name="T67" fmla="*/ 24 h 597"/>
                <a:gd name="T68" fmla="*/ 26 w 493"/>
                <a:gd name="T69" fmla="*/ 20 h 597"/>
                <a:gd name="T70" fmla="*/ 30 w 493"/>
                <a:gd name="T71" fmla="*/ 16 h 597"/>
                <a:gd name="T72" fmla="*/ 35 w 493"/>
                <a:gd name="T73" fmla="*/ 12 h 597"/>
                <a:gd name="T74" fmla="*/ 39 w 493"/>
                <a:gd name="T75" fmla="*/ 9 h 597"/>
                <a:gd name="T76" fmla="*/ 44 w 493"/>
                <a:gd name="T77" fmla="*/ 6 h 597"/>
                <a:gd name="T78" fmla="*/ 50 w 493"/>
                <a:gd name="T79" fmla="*/ 4 h 597"/>
                <a:gd name="T80" fmla="*/ 56 w 493"/>
                <a:gd name="T81" fmla="*/ 3 h 597"/>
                <a:gd name="T82" fmla="*/ 61 w 493"/>
                <a:gd name="T83" fmla="*/ 1 h 597"/>
                <a:gd name="T84" fmla="*/ 66 w 493"/>
                <a:gd name="T85" fmla="*/ 0 h 597"/>
                <a:gd name="T86" fmla="*/ 71 w 493"/>
                <a:gd name="T87" fmla="*/ 0 h 597"/>
                <a:gd name="T88" fmla="*/ 76 w 493"/>
                <a:gd name="T89" fmla="*/ 1 h 597"/>
                <a:gd name="T90" fmla="*/ 80 w 493"/>
                <a:gd name="T91" fmla="*/ 2 h 597"/>
                <a:gd name="T92" fmla="*/ 85 w 493"/>
                <a:gd name="T93" fmla="*/ 4 h 597"/>
                <a:gd name="T94" fmla="*/ 90 w 493"/>
                <a:gd name="T95" fmla="*/ 6 h 597"/>
                <a:gd name="T96" fmla="*/ 95 w 493"/>
                <a:gd name="T97" fmla="*/ 7 h 597"/>
                <a:gd name="T98" fmla="*/ 107 w 493"/>
                <a:gd name="T99" fmla="*/ 18 h 5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3"/>
                <a:gd name="T151" fmla="*/ 0 h 597"/>
                <a:gd name="T152" fmla="*/ 493 w 493"/>
                <a:gd name="T153" fmla="*/ 597 h 59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3" h="597">
                  <a:moveTo>
                    <a:pt x="427" y="73"/>
                  </a:moveTo>
                  <a:lnTo>
                    <a:pt x="454" y="115"/>
                  </a:lnTo>
                  <a:lnTo>
                    <a:pt x="474" y="162"/>
                  </a:lnTo>
                  <a:lnTo>
                    <a:pt x="486" y="212"/>
                  </a:lnTo>
                  <a:lnTo>
                    <a:pt x="493" y="265"/>
                  </a:lnTo>
                  <a:lnTo>
                    <a:pt x="493" y="317"/>
                  </a:lnTo>
                  <a:lnTo>
                    <a:pt x="486" y="370"/>
                  </a:lnTo>
                  <a:lnTo>
                    <a:pt x="473" y="421"/>
                  </a:lnTo>
                  <a:lnTo>
                    <a:pt x="455" y="471"/>
                  </a:lnTo>
                  <a:lnTo>
                    <a:pt x="434" y="492"/>
                  </a:lnTo>
                  <a:lnTo>
                    <a:pt x="414" y="515"/>
                  </a:lnTo>
                  <a:lnTo>
                    <a:pt x="391" y="536"/>
                  </a:lnTo>
                  <a:lnTo>
                    <a:pt x="368" y="557"/>
                  </a:lnTo>
                  <a:lnTo>
                    <a:pt x="341" y="572"/>
                  </a:lnTo>
                  <a:lnTo>
                    <a:pt x="314" y="586"/>
                  </a:lnTo>
                  <a:lnTo>
                    <a:pt x="284" y="593"/>
                  </a:lnTo>
                  <a:lnTo>
                    <a:pt x="253" y="597"/>
                  </a:lnTo>
                  <a:lnTo>
                    <a:pt x="219" y="592"/>
                  </a:lnTo>
                  <a:lnTo>
                    <a:pt x="186" y="587"/>
                  </a:lnTo>
                  <a:lnTo>
                    <a:pt x="155" y="577"/>
                  </a:lnTo>
                  <a:lnTo>
                    <a:pt x="127" y="566"/>
                  </a:lnTo>
                  <a:lnTo>
                    <a:pt x="98" y="551"/>
                  </a:lnTo>
                  <a:lnTo>
                    <a:pt x="74" y="531"/>
                  </a:lnTo>
                  <a:lnTo>
                    <a:pt x="51" y="508"/>
                  </a:lnTo>
                  <a:lnTo>
                    <a:pt x="31" y="483"/>
                  </a:lnTo>
                  <a:lnTo>
                    <a:pt x="16" y="436"/>
                  </a:lnTo>
                  <a:lnTo>
                    <a:pt x="5" y="388"/>
                  </a:lnTo>
                  <a:lnTo>
                    <a:pt x="0" y="340"/>
                  </a:lnTo>
                  <a:lnTo>
                    <a:pt x="1" y="293"/>
                  </a:lnTo>
                  <a:lnTo>
                    <a:pt x="8" y="244"/>
                  </a:lnTo>
                  <a:lnTo>
                    <a:pt x="23" y="198"/>
                  </a:lnTo>
                  <a:lnTo>
                    <a:pt x="43" y="155"/>
                  </a:lnTo>
                  <a:lnTo>
                    <a:pt x="74" y="115"/>
                  </a:lnTo>
                  <a:lnTo>
                    <a:pt x="89" y="98"/>
                  </a:lnTo>
                  <a:lnTo>
                    <a:pt x="106" y="81"/>
                  </a:lnTo>
                  <a:lnTo>
                    <a:pt x="122" y="64"/>
                  </a:lnTo>
                  <a:lnTo>
                    <a:pt x="140" y="50"/>
                  </a:lnTo>
                  <a:lnTo>
                    <a:pt x="157" y="35"/>
                  </a:lnTo>
                  <a:lnTo>
                    <a:pt x="178" y="24"/>
                  </a:lnTo>
                  <a:lnTo>
                    <a:pt x="199" y="17"/>
                  </a:lnTo>
                  <a:lnTo>
                    <a:pt x="225" y="13"/>
                  </a:lnTo>
                  <a:lnTo>
                    <a:pt x="244" y="5"/>
                  </a:lnTo>
                  <a:lnTo>
                    <a:pt x="264" y="1"/>
                  </a:lnTo>
                  <a:lnTo>
                    <a:pt x="283" y="0"/>
                  </a:lnTo>
                  <a:lnTo>
                    <a:pt x="304" y="4"/>
                  </a:lnTo>
                  <a:lnTo>
                    <a:pt x="322" y="8"/>
                  </a:lnTo>
                  <a:lnTo>
                    <a:pt x="342" y="16"/>
                  </a:lnTo>
                  <a:lnTo>
                    <a:pt x="360" y="23"/>
                  </a:lnTo>
                  <a:lnTo>
                    <a:pt x="381" y="30"/>
                  </a:lnTo>
                  <a:lnTo>
                    <a:pt x="427" y="73"/>
                  </a:lnTo>
                  <a:close/>
                </a:path>
              </a:pathLst>
            </a:custGeom>
            <a:solidFill>
              <a:srgbClr val="000000"/>
            </a:solidFill>
            <a:ln w="9525">
              <a:noFill/>
              <a:round/>
              <a:headEnd/>
              <a:tailEnd/>
            </a:ln>
          </p:spPr>
          <p:txBody>
            <a:bodyPr/>
            <a:lstStyle/>
            <a:p>
              <a:endParaRPr lang="ru-RU"/>
            </a:p>
          </p:txBody>
        </p:sp>
        <p:sp>
          <p:nvSpPr>
            <p:cNvPr id="18450" name="Freeform 26"/>
            <p:cNvSpPr>
              <a:spLocks/>
            </p:cNvSpPr>
            <p:nvPr/>
          </p:nvSpPr>
          <p:spPr bwMode="auto">
            <a:xfrm flipH="1">
              <a:off x="1411" y="2646"/>
              <a:ext cx="15" cy="20"/>
            </a:xfrm>
            <a:custGeom>
              <a:avLst/>
              <a:gdLst>
                <a:gd name="T0" fmla="*/ 15 w 60"/>
                <a:gd name="T1" fmla="*/ 9 h 77"/>
                <a:gd name="T2" fmla="*/ 14 w 60"/>
                <a:gd name="T3" fmla="*/ 12 h 77"/>
                <a:gd name="T4" fmla="*/ 13 w 60"/>
                <a:gd name="T5" fmla="*/ 15 h 77"/>
                <a:gd name="T6" fmla="*/ 11 w 60"/>
                <a:gd name="T7" fmla="*/ 17 h 77"/>
                <a:gd name="T8" fmla="*/ 9 w 60"/>
                <a:gd name="T9" fmla="*/ 20 h 77"/>
                <a:gd name="T10" fmla="*/ 7 w 60"/>
                <a:gd name="T11" fmla="*/ 20 h 77"/>
                <a:gd name="T12" fmla="*/ 6 w 60"/>
                <a:gd name="T13" fmla="*/ 19 h 77"/>
                <a:gd name="T14" fmla="*/ 5 w 60"/>
                <a:gd name="T15" fmla="*/ 18 h 77"/>
                <a:gd name="T16" fmla="*/ 4 w 60"/>
                <a:gd name="T17" fmla="*/ 17 h 77"/>
                <a:gd name="T18" fmla="*/ 3 w 60"/>
                <a:gd name="T19" fmla="*/ 15 h 77"/>
                <a:gd name="T20" fmla="*/ 1 w 60"/>
                <a:gd name="T21" fmla="*/ 12 h 77"/>
                <a:gd name="T22" fmla="*/ 0 w 60"/>
                <a:gd name="T23" fmla="*/ 9 h 77"/>
                <a:gd name="T24" fmla="*/ 1 w 60"/>
                <a:gd name="T25" fmla="*/ 6 h 77"/>
                <a:gd name="T26" fmla="*/ 2 w 60"/>
                <a:gd name="T27" fmla="*/ 3 h 77"/>
                <a:gd name="T28" fmla="*/ 3 w 60"/>
                <a:gd name="T29" fmla="*/ 0 h 77"/>
                <a:gd name="T30" fmla="*/ 6 w 60"/>
                <a:gd name="T31" fmla="*/ 2 h 77"/>
                <a:gd name="T32" fmla="*/ 9 w 60"/>
                <a:gd name="T33" fmla="*/ 4 h 77"/>
                <a:gd name="T34" fmla="*/ 12 w 60"/>
                <a:gd name="T35" fmla="*/ 6 h 77"/>
                <a:gd name="T36" fmla="*/ 15 w 60"/>
                <a:gd name="T37" fmla="*/ 9 h 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
                <a:gd name="T58" fmla="*/ 0 h 77"/>
                <a:gd name="T59" fmla="*/ 60 w 60"/>
                <a:gd name="T60" fmla="*/ 77 h 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 h="77">
                  <a:moveTo>
                    <a:pt x="60" y="35"/>
                  </a:moveTo>
                  <a:lnTo>
                    <a:pt x="57" y="46"/>
                  </a:lnTo>
                  <a:lnTo>
                    <a:pt x="52" y="57"/>
                  </a:lnTo>
                  <a:lnTo>
                    <a:pt x="44" y="66"/>
                  </a:lnTo>
                  <a:lnTo>
                    <a:pt x="37" y="77"/>
                  </a:lnTo>
                  <a:lnTo>
                    <a:pt x="28" y="76"/>
                  </a:lnTo>
                  <a:lnTo>
                    <a:pt x="23" y="74"/>
                  </a:lnTo>
                  <a:lnTo>
                    <a:pt x="18" y="70"/>
                  </a:lnTo>
                  <a:lnTo>
                    <a:pt x="16" y="66"/>
                  </a:lnTo>
                  <a:lnTo>
                    <a:pt x="10" y="56"/>
                  </a:lnTo>
                  <a:lnTo>
                    <a:pt x="5" y="46"/>
                  </a:lnTo>
                  <a:lnTo>
                    <a:pt x="0" y="34"/>
                  </a:lnTo>
                  <a:lnTo>
                    <a:pt x="4" y="23"/>
                  </a:lnTo>
                  <a:lnTo>
                    <a:pt x="8" y="11"/>
                  </a:lnTo>
                  <a:lnTo>
                    <a:pt x="11" y="0"/>
                  </a:lnTo>
                  <a:lnTo>
                    <a:pt x="23" y="6"/>
                  </a:lnTo>
                  <a:lnTo>
                    <a:pt x="35" y="14"/>
                  </a:lnTo>
                  <a:lnTo>
                    <a:pt x="47" y="23"/>
                  </a:lnTo>
                  <a:lnTo>
                    <a:pt x="60" y="35"/>
                  </a:lnTo>
                  <a:close/>
                </a:path>
              </a:pathLst>
            </a:custGeom>
            <a:solidFill>
              <a:srgbClr val="FFFFFF"/>
            </a:solidFill>
            <a:ln w="9525">
              <a:noFill/>
              <a:round/>
              <a:headEnd/>
              <a:tailEnd/>
            </a:ln>
          </p:spPr>
          <p:txBody>
            <a:bodyPr/>
            <a:lstStyle/>
            <a:p>
              <a:endParaRPr lang="ru-RU"/>
            </a:p>
          </p:txBody>
        </p:sp>
        <p:sp>
          <p:nvSpPr>
            <p:cNvPr id="18451" name="Freeform 27"/>
            <p:cNvSpPr>
              <a:spLocks/>
            </p:cNvSpPr>
            <p:nvPr/>
          </p:nvSpPr>
          <p:spPr bwMode="auto">
            <a:xfrm flipH="1">
              <a:off x="1394" y="2649"/>
              <a:ext cx="101" cy="125"/>
            </a:xfrm>
            <a:custGeom>
              <a:avLst/>
              <a:gdLst>
                <a:gd name="T0" fmla="*/ 39 w 404"/>
                <a:gd name="T1" fmla="*/ 6 h 501"/>
                <a:gd name="T2" fmla="*/ 35 w 404"/>
                <a:gd name="T3" fmla="*/ 19 h 501"/>
                <a:gd name="T4" fmla="*/ 33 w 404"/>
                <a:gd name="T5" fmla="*/ 33 h 501"/>
                <a:gd name="T6" fmla="*/ 36 w 404"/>
                <a:gd name="T7" fmla="*/ 47 h 501"/>
                <a:gd name="T8" fmla="*/ 41 w 404"/>
                <a:gd name="T9" fmla="*/ 56 h 501"/>
                <a:gd name="T10" fmla="*/ 46 w 404"/>
                <a:gd name="T11" fmla="*/ 60 h 501"/>
                <a:gd name="T12" fmla="*/ 50 w 404"/>
                <a:gd name="T13" fmla="*/ 64 h 501"/>
                <a:gd name="T14" fmla="*/ 56 w 404"/>
                <a:gd name="T15" fmla="*/ 66 h 501"/>
                <a:gd name="T16" fmla="*/ 81 w 404"/>
                <a:gd name="T17" fmla="*/ 65 h 501"/>
                <a:gd name="T18" fmla="*/ 86 w 404"/>
                <a:gd name="T19" fmla="*/ 60 h 501"/>
                <a:gd name="T20" fmla="*/ 92 w 404"/>
                <a:gd name="T21" fmla="*/ 57 h 501"/>
                <a:gd name="T22" fmla="*/ 96 w 404"/>
                <a:gd name="T23" fmla="*/ 53 h 501"/>
                <a:gd name="T24" fmla="*/ 101 w 404"/>
                <a:gd name="T25" fmla="*/ 48 h 501"/>
                <a:gd name="T26" fmla="*/ 101 w 404"/>
                <a:gd name="T27" fmla="*/ 60 h 501"/>
                <a:gd name="T28" fmla="*/ 100 w 404"/>
                <a:gd name="T29" fmla="*/ 73 h 501"/>
                <a:gd name="T30" fmla="*/ 97 w 404"/>
                <a:gd name="T31" fmla="*/ 86 h 501"/>
                <a:gd name="T32" fmla="*/ 91 w 404"/>
                <a:gd name="T33" fmla="*/ 98 h 501"/>
                <a:gd name="T34" fmla="*/ 89 w 404"/>
                <a:gd name="T35" fmla="*/ 105 h 501"/>
                <a:gd name="T36" fmla="*/ 85 w 404"/>
                <a:gd name="T37" fmla="*/ 111 h 501"/>
                <a:gd name="T38" fmla="*/ 79 w 404"/>
                <a:gd name="T39" fmla="*/ 116 h 501"/>
                <a:gd name="T40" fmla="*/ 72 w 404"/>
                <a:gd name="T41" fmla="*/ 120 h 501"/>
                <a:gd name="T42" fmla="*/ 61 w 404"/>
                <a:gd name="T43" fmla="*/ 123 h 501"/>
                <a:gd name="T44" fmla="*/ 49 w 404"/>
                <a:gd name="T45" fmla="*/ 125 h 501"/>
                <a:gd name="T46" fmla="*/ 36 w 404"/>
                <a:gd name="T47" fmla="*/ 124 h 501"/>
                <a:gd name="T48" fmla="*/ 26 w 404"/>
                <a:gd name="T49" fmla="*/ 118 h 501"/>
                <a:gd name="T50" fmla="*/ 16 w 404"/>
                <a:gd name="T51" fmla="*/ 111 h 501"/>
                <a:gd name="T52" fmla="*/ 8 w 404"/>
                <a:gd name="T53" fmla="*/ 102 h 501"/>
                <a:gd name="T54" fmla="*/ 3 w 404"/>
                <a:gd name="T55" fmla="*/ 91 h 501"/>
                <a:gd name="T56" fmla="*/ 0 w 404"/>
                <a:gd name="T57" fmla="*/ 80 h 501"/>
                <a:gd name="T58" fmla="*/ 1 w 404"/>
                <a:gd name="T59" fmla="*/ 75 h 501"/>
                <a:gd name="T60" fmla="*/ 0 w 404"/>
                <a:gd name="T61" fmla="*/ 71 h 501"/>
                <a:gd name="T62" fmla="*/ 0 w 404"/>
                <a:gd name="T63" fmla="*/ 65 h 501"/>
                <a:gd name="T64" fmla="*/ 0 w 404"/>
                <a:gd name="T65" fmla="*/ 60 h 501"/>
                <a:gd name="T66" fmla="*/ 3 w 404"/>
                <a:gd name="T67" fmla="*/ 49 h 501"/>
                <a:gd name="T68" fmla="*/ 10 w 404"/>
                <a:gd name="T69" fmla="*/ 32 h 501"/>
                <a:gd name="T70" fmla="*/ 20 w 404"/>
                <a:gd name="T71" fmla="*/ 16 h 501"/>
                <a:gd name="T72" fmla="*/ 33 w 404"/>
                <a:gd name="T73" fmla="*/ 4 h 50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4"/>
                <a:gd name="T112" fmla="*/ 0 h 501"/>
                <a:gd name="T113" fmla="*/ 404 w 404"/>
                <a:gd name="T114" fmla="*/ 501 h 50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4" h="501">
                  <a:moveTo>
                    <a:pt x="166" y="0"/>
                  </a:moveTo>
                  <a:lnTo>
                    <a:pt x="155" y="25"/>
                  </a:lnTo>
                  <a:lnTo>
                    <a:pt x="147" y="52"/>
                  </a:lnTo>
                  <a:lnTo>
                    <a:pt x="138" y="78"/>
                  </a:lnTo>
                  <a:lnTo>
                    <a:pt x="134" y="107"/>
                  </a:lnTo>
                  <a:lnTo>
                    <a:pt x="132" y="134"/>
                  </a:lnTo>
                  <a:lnTo>
                    <a:pt x="134" y="162"/>
                  </a:lnTo>
                  <a:lnTo>
                    <a:pt x="142" y="188"/>
                  </a:lnTo>
                  <a:lnTo>
                    <a:pt x="157" y="215"/>
                  </a:lnTo>
                  <a:lnTo>
                    <a:pt x="165" y="224"/>
                  </a:lnTo>
                  <a:lnTo>
                    <a:pt x="173" y="232"/>
                  </a:lnTo>
                  <a:lnTo>
                    <a:pt x="182" y="240"/>
                  </a:lnTo>
                  <a:lnTo>
                    <a:pt x="191" y="249"/>
                  </a:lnTo>
                  <a:lnTo>
                    <a:pt x="201" y="255"/>
                  </a:lnTo>
                  <a:lnTo>
                    <a:pt x="212" y="261"/>
                  </a:lnTo>
                  <a:lnTo>
                    <a:pt x="223" y="265"/>
                  </a:lnTo>
                  <a:lnTo>
                    <a:pt x="236" y="270"/>
                  </a:lnTo>
                  <a:lnTo>
                    <a:pt x="324" y="259"/>
                  </a:lnTo>
                  <a:lnTo>
                    <a:pt x="333" y="249"/>
                  </a:lnTo>
                  <a:lnTo>
                    <a:pt x="344" y="242"/>
                  </a:lnTo>
                  <a:lnTo>
                    <a:pt x="355" y="234"/>
                  </a:lnTo>
                  <a:lnTo>
                    <a:pt x="366" y="228"/>
                  </a:lnTo>
                  <a:lnTo>
                    <a:pt x="375" y="220"/>
                  </a:lnTo>
                  <a:lnTo>
                    <a:pt x="385" y="211"/>
                  </a:lnTo>
                  <a:lnTo>
                    <a:pt x="393" y="202"/>
                  </a:lnTo>
                  <a:lnTo>
                    <a:pt x="402" y="192"/>
                  </a:lnTo>
                  <a:lnTo>
                    <a:pt x="403" y="215"/>
                  </a:lnTo>
                  <a:lnTo>
                    <a:pt x="404" y="239"/>
                  </a:lnTo>
                  <a:lnTo>
                    <a:pt x="403" y="265"/>
                  </a:lnTo>
                  <a:lnTo>
                    <a:pt x="401" y="291"/>
                  </a:lnTo>
                  <a:lnTo>
                    <a:pt x="393" y="317"/>
                  </a:lnTo>
                  <a:lnTo>
                    <a:pt x="386" y="343"/>
                  </a:lnTo>
                  <a:lnTo>
                    <a:pt x="375" y="368"/>
                  </a:lnTo>
                  <a:lnTo>
                    <a:pt x="362" y="392"/>
                  </a:lnTo>
                  <a:lnTo>
                    <a:pt x="360" y="405"/>
                  </a:lnTo>
                  <a:lnTo>
                    <a:pt x="356" y="420"/>
                  </a:lnTo>
                  <a:lnTo>
                    <a:pt x="349" y="432"/>
                  </a:lnTo>
                  <a:lnTo>
                    <a:pt x="339" y="444"/>
                  </a:lnTo>
                  <a:lnTo>
                    <a:pt x="327" y="453"/>
                  </a:lnTo>
                  <a:lnTo>
                    <a:pt x="315" y="464"/>
                  </a:lnTo>
                  <a:lnTo>
                    <a:pt x="301" y="472"/>
                  </a:lnTo>
                  <a:lnTo>
                    <a:pt x="288" y="480"/>
                  </a:lnTo>
                  <a:lnTo>
                    <a:pt x="268" y="486"/>
                  </a:lnTo>
                  <a:lnTo>
                    <a:pt x="245" y="493"/>
                  </a:lnTo>
                  <a:lnTo>
                    <a:pt x="219" y="497"/>
                  </a:lnTo>
                  <a:lnTo>
                    <a:pt x="195" y="501"/>
                  </a:lnTo>
                  <a:lnTo>
                    <a:pt x="170" y="498"/>
                  </a:lnTo>
                  <a:lnTo>
                    <a:pt x="145" y="495"/>
                  </a:lnTo>
                  <a:lnTo>
                    <a:pt x="124" y="486"/>
                  </a:lnTo>
                  <a:lnTo>
                    <a:pt x="105" y="474"/>
                  </a:lnTo>
                  <a:lnTo>
                    <a:pt x="82" y="460"/>
                  </a:lnTo>
                  <a:lnTo>
                    <a:pt x="63" y="445"/>
                  </a:lnTo>
                  <a:lnTo>
                    <a:pt x="45" y="427"/>
                  </a:lnTo>
                  <a:lnTo>
                    <a:pt x="32" y="410"/>
                  </a:lnTo>
                  <a:lnTo>
                    <a:pt x="20" y="388"/>
                  </a:lnTo>
                  <a:lnTo>
                    <a:pt x="10" y="366"/>
                  </a:lnTo>
                  <a:lnTo>
                    <a:pt x="3" y="343"/>
                  </a:lnTo>
                  <a:lnTo>
                    <a:pt x="0" y="320"/>
                  </a:lnTo>
                  <a:lnTo>
                    <a:pt x="6" y="309"/>
                  </a:lnTo>
                  <a:lnTo>
                    <a:pt x="3" y="302"/>
                  </a:lnTo>
                  <a:lnTo>
                    <a:pt x="1" y="295"/>
                  </a:lnTo>
                  <a:lnTo>
                    <a:pt x="0" y="284"/>
                  </a:lnTo>
                  <a:lnTo>
                    <a:pt x="0" y="274"/>
                  </a:lnTo>
                  <a:lnTo>
                    <a:pt x="0" y="262"/>
                  </a:lnTo>
                  <a:lnTo>
                    <a:pt x="0" y="251"/>
                  </a:lnTo>
                  <a:lnTo>
                    <a:pt x="1" y="240"/>
                  </a:lnTo>
                  <a:lnTo>
                    <a:pt x="4" y="232"/>
                  </a:lnTo>
                  <a:lnTo>
                    <a:pt x="11" y="197"/>
                  </a:lnTo>
                  <a:lnTo>
                    <a:pt x="23" y="163"/>
                  </a:lnTo>
                  <a:lnTo>
                    <a:pt x="38" y="128"/>
                  </a:lnTo>
                  <a:lnTo>
                    <a:pt x="57" y="96"/>
                  </a:lnTo>
                  <a:lnTo>
                    <a:pt x="79" y="65"/>
                  </a:lnTo>
                  <a:lnTo>
                    <a:pt x="104" y="38"/>
                  </a:lnTo>
                  <a:lnTo>
                    <a:pt x="133" y="17"/>
                  </a:lnTo>
                  <a:lnTo>
                    <a:pt x="166" y="0"/>
                  </a:lnTo>
                  <a:close/>
                </a:path>
              </a:pathLst>
            </a:custGeom>
            <a:solidFill>
              <a:srgbClr val="FFFFFF"/>
            </a:solidFill>
            <a:ln w="9525">
              <a:noFill/>
              <a:round/>
              <a:headEnd/>
              <a:tailEnd/>
            </a:ln>
          </p:spPr>
          <p:txBody>
            <a:bodyPr/>
            <a:lstStyle/>
            <a:p>
              <a:endParaRPr lang="ru-RU"/>
            </a:p>
          </p:txBody>
        </p:sp>
        <p:sp>
          <p:nvSpPr>
            <p:cNvPr id="18452" name="Freeform 28"/>
            <p:cNvSpPr>
              <a:spLocks/>
            </p:cNvSpPr>
            <p:nvPr/>
          </p:nvSpPr>
          <p:spPr bwMode="auto">
            <a:xfrm flipH="1">
              <a:off x="1018" y="2727"/>
              <a:ext cx="319" cy="600"/>
            </a:xfrm>
            <a:custGeom>
              <a:avLst/>
              <a:gdLst>
                <a:gd name="T0" fmla="*/ 160 w 1278"/>
                <a:gd name="T1" fmla="*/ 82 h 2400"/>
                <a:gd name="T2" fmla="*/ 177 w 1278"/>
                <a:gd name="T3" fmla="*/ 96 h 2400"/>
                <a:gd name="T4" fmla="*/ 222 w 1278"/>
                <a:gd name="T5" fmla="*/ 130 h 2400"/>
                <a:gd name="T6" fmla="*/ 270 w 1278"/>
                <a:gd name="T7" fmla="*/ 189 h 2400"/>
                <a:gd name="T8" fmla="*/ 282 w 1278"/>
                <a:gd name="T9" fmla="*/ 256 h 2400"/>
                <a:gd name="T10" fmla="*/ 301 w 1278"/>
                <a:gd name="T11" fmla="*/ 440 h 2400"/>
                <a:gd name="T12" fmla="*/ 317 w 1278"/>
                <a:gd name="T13" fmla="*/ 510 h 2400"/>
                <a:gd name="T14" fmla="*/ 311 w 1278"/>
                <a:gd name="T15" fmla="*/ 548 h 2400"/>
                <a:gd name="T16" fmla="*/ 268 w 1278"/>
                <a:gd name="T17" fmla="*/ 583 h 2400"/>
                <a:gd name="T18" fmla="*/ 212 w 1278"/>
                <a:gd name="T19" fmla="*/ 599 h 2400"/>
                <a:gd name="T20" fmla="*/ 187 w 1278"/>
                <a:gd name="T21" fmla="*/ 599 h 2400"/>
                <a:gd name="T22" fmla="*/ 175 w 1278"/>
                <a:gd name="T23" fmla="*/ 550 h 2400"/>
                <a:gd name="T24" fmla="*/ 144 w 1278"/>
                <a:gd name="T25" fmla="*/ 519 h 2400"/>
                <a:gd name="T26" fmla="*/ 105 w 1278"/>
                <a:gd name="T27" fmla="*/ 504 h 2400"/>
                <a:gd name="T28" fmla="*/ 80 w 1278"/>
                <a:gd name="T29" fmla="*/ 488 h 2400"/>
                <a:gd name="T30" fmla="*/ 78 w 1278"/>
                <a:gd name="T31" fmla="*/ 443 h 2400"/>
                <a:gd name="T32" fmla="*/ 90 w 1278"/>
                <a:gd name="T33" fmla="*/ 403 h 2400"/>
                <a:gd name="T34" fmla="*/ 84 w 1278"/>
                <a:gd name="T35" fmla="*/ 374 h 2400"/>
                <a:gd name="T36" fmla="*/ 76 w 1278"/>
                <a:gd name="T37" fmla="*/ 355 h 2400"/>
                <a:gd name="T38" fmla="*/ 62 w 1278"/>
                <a:gd name="T39" fmla="*/ 334 h 2400"/>
                <a:gd name="T40" fmla="*/ 56 w 1278"/>
                <a:gd name="T41" fmla="*/ 329 h 2400"/>
                <a:gd name="T42" fmla="*/ 60 w 1278"/>
                <a:gd name="T43" fmla="*/ 353 h 2400"/>
                <a:gd name="T44" fmla="*/ 68 w 1278"/>
                <a:gd name="T45" fmla="*/ 376 h 2400"/>
                <a:gd name="T46" fmla="*/ 59 w 1278"/>
                <a:gd name="T47" fmla="*/ 396 h 2400"/>
                <a:gd name="T48" fmla="*/ 42 w 1278"/>
                <a:gd name="T49" fmla="*/ 399 h 2400"/>
                <a:gd name="T50" fmla="*/ 28 w 1278"/>
                <a:gd name="T51" fmla="*/ 389 h 2400"/>
                <a:gd name="T52" fmla="*/ 23 w 1278"/>
                <a:gd name="T53" fmla="*/ 368 h 2400"/>
                <a:gd name="T54" fmla="*/ 10 w 1278"/>
                <a:gd name="T55" fmla="*/ 343 h 2400"/>
                <a:gd name="T56" fmla="*/ 0 w 1278"/>
                <a:gd name="T57" fmla="*/ 306 h 2400"/>
                <a:gd name="T58" fmla="*/ 23 w 1278"/>
                <a:gd name="T59" fmla="*/ 272 h 2400"/>
                <a:gd name="T60" fmla="*/ 64 w 1278"/>
                <a:gd name="T61" fmla="*/ 276 h 2400"/>
                <a:gd name="T62" fmla="*/ 99 w 1278"/>
                <a:gd name="T63" fmla="*/ 303 h 2400"/>
                <a:gd name="T64" fmla="*/ 105 w 1278"/>
                <a:gd name="T65" fmla="*/ 298 h 2400"/>
                <a:gd name="T66" fmla="*/ 63 w 1278"/>
                <a:gd name="T67" fmla="*/ 263 h 2400"/>
                <a:gd name="T68" fmla="*/ 50 w 1278"/>
                <a:gd name="T69" fmla="*/ 235 h 2400"/>
                <a:gd name="T70" fmla="*/ 70 w 1278"/>
                <a:gd name="T71" fmla="*/ 212 h 2400"/>
                <a:gd name="T72" fmla="*/ 95 w 1278"/>
                <a:gd name="T73" fmla="*/ 208 h 2400"/>
                <a:gd name="T74" fmla="*/ 138 w 1278"/>
                <a:gd name="T75" fmla="*/ 242 h 2400"/>
                <a:gd name="T76" fmla="*/ 159 w 1278"/>
                <a:gd name="T77" fmla="*/ 266 h 2400"/>
                <a:gd name="T78" fmla="*/ 156 w 1278"/>
                <a:gd name="T79" fmla="*/ 244 h 2400"/>
                <a:gd name="T80" fmla="*/ 110 w 1278"/>
                <a:gd name="T81" fmla="*/ 202 h 2400"/>
                <a:gd name="T82" fmla="*/ 95 w 1278"/>
                <a:gd name="T83" fmla="*/ 195 h 2400"/>
                <a:gd name="T84" fmla="*/ 92 w 1278"/>
                <a:gd name="T85" fmla="*/ 185 h 2400"/>
                <a:gd name="T86" fmla="*/ 114 w 1278"/>
                <a:gd name="T87" fmla="*/ 159 h 2400"/>
                <a:gd name="T88" fmla="*/ 131 w 1278"/>
                <a:gd name="T89" fmla="*/ 157 h 2400"/>
                <a:gd name="T90" fmla="*/ 156 w 1278"/>
                <a:gd name="T91" fmla="*/ 169 h 2400"/>
                <a:gd name="T92" fmla="*/ 206 w 1278"/>
                <a:gd name="T93" fmla="*/ 206 h 2400"/>
                <a:gd name="T94" fmla="*/ 211 w 1278"/>
                <a:gd name="T95" fmla="*/ 195 h 2400"/>
                <a:gd name="T96" fmla="*/ 194 w 1278"/>
                <a:gd name="T97" fmla="*/ 180 h 2400"/>
                <a:gd name="T98" fmla="*/ 147 w 1278"/>
                <a:gd name="T99" fmla="*/ 151 h 2400"/>
                <a:gd name="T100" fmla="*/ 121 w 1278"/>
                <a:gd name="T101" fmla="*/ 137 h 2400"/>
                <a:gd name="T102" fmla="*/ 101 w 1278"/>
                <a:gd name="T103" fmla="*/ 110 h 2400"/>
                <a:gd name="T104" fmla="*/ 92 w 1278"/>
                <a:gd name="T105" fmla="*/ 46 h 2400"/>
                <a:gd name="T106" fmla="*/ 105 w 1278"/>
                <a:gd name="T107" fmla="*/ 15 h 2400"/>
                <a:gd name="T108" fmla="*/ 121 w 1278"/>
                <a:gd name="T109" fmla="*/ 3 h 2400"/>
                <a:gd name="T110" fmla="*/ 132 w 1278"/>
                <a:gd name="T111" fmla="*/ 0 h 2400"/>
                <a:gd name="T112" fmla="*/ 140 w 1278"/>
                <a:gd name="T113" fmla="*/ 6 h 24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78"/>
                <a:gd name="T172" fmla="*/ 0 h 2400"/>
                <a:gd name="T173" fmla="*/ 1278 w 1278"/>
                <a:gd name="T174" fmla="*/ 2400 h 240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78" h="2400">
                  <a:moveTo>
                    <a:pt x="562" y="23"/>
                  </a:moveTo>
                  <a:lnTo>
                    <a:pt x="601" y="273"/>
                  </a:lnTo>
                  <a:lnTo>
                    <a:pt x="606" y="289"/>
                  </a:lnTo>
                  <a:lnTo>
                    <a:pt x="616" y="304"/>
                  </a:lnTo>
                  <a:lnTo>
                    <a:pt x="627" y="316"/>
                  </a:lnTo>
                  <a:lnTo>
                    <a:pt x="641" y="328"/>
                  </a:lnTo>
                  <a:lnTo>
                    <a:pt x="655" y="339"/>
                  </a:lnTo>
                  <a:lnTo>
                    <a:pt x="668" y="350"/>
                  </a:lnTo>
                  <a:lnTo>
                    <a:pt x="680" y="362"/>
                  </a:lnTo>
                  <a:lnTo>
                    <a:pt x="692" y="376"/>
                  </a:lnTo>
                  <a:lnTo>
                    <a:pt x="698" y="379"/>
                  </a:lnTo>
                  <a:lnTo>
                    <a:pt x="708" y="384"/>
                  </a:lnTo>
                  <a:lnTo>
                    <a:pt x="716" y="390"/>
                  </a:lnTo>
                  <a:lnTo>
                    <a:pt x="726" y="398"/>
                  </a:lnTo>
                  <a:lnTo>
                    <a:pt x="770" y="422"/>
                  </a:lnTo>
                  <a:lnTo>
                    <a:pt x="812" y="451"/>
                  </a:lnTo>
                  <a:lnTo>
                    <a:pt x="852" y="484"/>
                  </a:lnTo>
                  <a:lnTo>
                    <a:pt x="891" y="520"/>
                  </a:lnTo>
                  <a:lnTo>
                    <a:pt x="927" y="557"/>
                  </a:lnTo>
                  <a:lnTo>
                    <a:pt x="963" y="595"/>
                  </a:lnTo>
                  <a:lnTo>
                    <a:pt x="998" y="635"/>
                  </a:lnTo>
                  <a:lnTo>
                    <a:pt x="1033" y="675"/>
                  </a:lnTo>
                  <a:lnTo>
                    <a:pt x="1059" y="713"/>
                  </a:lnTo>
                  <a:lnTo>
                    <a:pt x="1082" y="754"/>
                  </a:lnTo>
                  <a:lnTo>
                    <a:pt x="1101" y="796"/>
                  </a:lnTo>
                  <a:lnTo>
                    <a:pt x="1118" y="842"/>
                  </a:lnTo>
                  <a:lnTo>
                    <a:pt x="1128" y="886"/>
                  </a:lnTo>
                  <a:lnTo>
                    <a:pt x="1135" y="933"/>
                  </a:lnTo>
                  <a:lnTo>
                    <a:pt x="1135" y="979"/>
                  </a:lnTo>
                  <a:lnTo>
                    <a:pt x="1130" y="1025"/>
                  </a:lnTo>
                  <a:lnTo>
                    <a:pt x="1124" y="1152"/>
                  </a:lnTo>
                  <a:lnTo>
                    <a:pt x="1128" y="1277"/>
                  </a:lnTo>
                  <a:lnTo>
                    <a:pt x="1139" y="1399"/>
                  </a:lnTo>
                  <a:lnTo>
                    <a:pt x="1157" y="1521"/>
                  </a:lnTo>
                  <a:lnTo>
                    <a:pt x="1179" y="1640"/>
                  </a:lnTo>
                  <a:lnTo>
                    <a:pt x="1204" y="1760"/>
                  </a:lnTo>
                  <a:lnTo>
                    <a:pt x="1231" y="1877"/>
                  </a:lnTo>
                  <a:lnTo>
                    <a:pt x="1258" y="1996"/>
                  </a:lnTo>
                  <a:lnTo>
                    <a:pt x="1254" y="2005"/>
                  </a:lnTo>
                  <a:lnTo>
                    <a:pt x="1256" y="2017"/>
                  </a:lnTo>
                  <a:lnTo>
                    <a:pt x="1261" y="2027"/>
                  </a:lnTo>
                  <a:lnTo>
                    <a:pt x="1269" y="2038"/>
                  </a:lnTo>
                  <a:lnTo>
                    <a:pt x="1275" y="2038"/>
                  </a:lnTo>
                  <a:lnTo>
                    <a:pt x="1278" y="2069"/>
                  </a:lnTo>
                  <a:lnTo>
                    <a:pt x="1275" y="2102"/>
                  </a:lnTo>
                  <a:lnTo>
                    <a:pt x="1269" y="2134"/>
                  </a:lnTo>
                  <a:lnTo>
                    <a:pt x="1260" y="2164"/>
                  </a:lnTo>
                  <a:lnTo>
                    <a:pt x="1245" y="2192"/>
                  </a:lnTo>
                  <a:lnTo>
                    <a:pt x="1229" y="2221"/>
                  </a:lnTo>
                  <a:lnTo>
                    <a:pt x="1210" y="2247"/>
                  </a:lnTo>
                  <a:lnTo>
                    <a:pt x="1191" y="2274"/>
                  </a:lnTo>
                  <a:lnTo>
                    <a:pt x="1153" y="2295"/>
                  </a:lnTo>
                  <a:lnTo>
                    <a:pt x="1114" y="2315"/>
                  </a:lnTo>
                  <a:lnTo>
                    <a:pt x="1073" y="2333"/>
                  </a:lnTo>
                  <a:lnTo>
                    <a:pt x="1033" y="2353"/>
                  </a:lnTo>
                  <a:lnTo>
                    <a:pt x="991" y="2367"/>
                  </a:lnTo>
                  <a:lnTo>
                    <a:pt x="949" y="2382"/>
                  </a:lnTo>
                  <a:lnTo>
                    <a:pt x="905" y="2391"/>
                  </a:lnTo>
                  <a:lnTo>
                    <a:pt x="863" y="2400"/>
                  </a:lnTo>
                  <a:lnTo>
                    <a:pt x="848" y="2396"/>
                  </a:lnTo>
                  <a:lnTo>
                    <a:pt x="833" y="2396"/>
                  </a:lnTo>
                  <a:lnTo>
                    <a:pt x="816" y="2396"/>
                  </a:lnTo>
                  <a:lnTo>
                    <a:pt x="800" y="2396"/>
                  </a:lnTo>
                  <a:lnTo>
                    <a:pt x="783" y="2395"/>
                  </a:lnTo>
                  <a:lnTo>
                    <a:pt x="766" y="2395"/>
                  </a:lnTo>
                  <a:lnTo>
                    <a:pt x="749" y="2394"/>
                  </a:lnTo>
                  <a:lnTo>
                    <a:pt x="735" y="2394"/>
                  </a:lnTo>
                  <a:lnTo>
                    <a:pt x="721" y="2354"/>
                  </a:lnTo>
                  <a:lnTo>
                    <a:pt x="714" y="2314"/>
                  </a:lnTo>
                  <a:lnTo>
                    <a:pt x="709" y="2275"/>
                  </a:lnTo>
                  <a:lnTo>
                    <a:pt x="707" y="2238"/>
                  </a:lnTo>
                  <a:lnTo>
                    <a:pt x="702" y="2199"/>
                  </a:lnTo>
                  <a:lnTo>
                    <a:pt x="695" y="2163"/>
                  </a:lnTo>
                  <a:lnTo>
                    <a:pt x="683" y="2126"/>
                  </a:lnTo>
                  <a:lnTo>
                    <a:pt x="664" y="2092"/>
                  </a:lnTo>
                  <a:lnTo>
                    <a:pt x="633" y="2090"/>
                  </a:lnTo>
                  <a:lnTo>
                    <a:pt x="604" y="2085"/>
                  </a:lnTo>
                  <a:lnTo>
                    <a:pt x="576" y="2074"/>
                  </a:lnTo>
                  <a:lnTo>
                    <a:pt x="551" y="2065"/>
                  </a:lnTo>
                  <a:lnTo>
                    <a:pt x="523" y="2051"/>
                  </a:lnTo>
                  <a:lnTo>
                    <a:pt x="496" y="2040"/>
                  </a:lnTo>
                  <a:lnTo>
                    <a:pt x="470" y="2030"/>
                  </a:lnTo>
                  <a:lnTo>
                    <a:pt x="442" y="2023"/>
                  </a:lnTo>
                  <a:lnTo>
                    <a:pt x="422" y="2014"/>
                  </a:lnTo>
                  <a:lnTo>
                    <a:pt x="404" y="2007"/>
                  </a:lnTo>
                  <a:lnTo>
                    <a:pt x="384" y="1998"/>
                  </a:lnTo>
                  <a:lnTo>
                    <a:pt x="366" y="1991"/>
                  </a:lnTo>
                  <a:lnTo>
                    <a:pt x="347" y="1979"/>
                  </a:lnTo>
                  <a:lnTo>
                    <a:pt x="333" y="1967"/>
                  </a:lnTo>
                  <a:lnTo>
                    <a:pt x="320" y="1951"/>
                  </a:lnTo>
                  <a:lnTo>
                    <a:pt x="311" y="1933"/>
                  </a:lnTo>
                  <a:lnTo>
                    <a:pt x="307" y="1901"/>
                  </a:lnTo>
                  <a:lnTo>
                    <a:pt x="305" y="1870"/>
                  </a:lnTo>
                  <a:lnTo>
                    <a:pt x="305" y="1837"/>
                  </a:lnTo>
                  <a:lnTo>
                    <a:pt x="307" y="1804"/>
                  </a:lnTo>
                  <a:lnTo>
                    <a:pt x="312" y="1772"/>
                  </a:lnTo>
                  <a:lnTo>
                    <a:pt x="321" y="1740"/>
                  </a:lnTo>
                  <a:lnTo>
                    <a:pt x="332" y="1710"/>
                  </a:lnTo>
                  <a:lnTo>
                    <a:pt x="349" y="1685"/>
                  </a:lnTo>
                  <a:lnTo>
                    <a:pt x="351" y="1660"/>
                  </a:lnTo>
                  <a:lnTo>
                    <a:pt x="357" y="1637"/>
                  </a:lnTo>
                  <a:lnTo>
                    <a:pt x="362" y="1613"/>
                  </a:lnTo>
                  <a:lnTo>
                    <a:pt x="366" y="1590"/>
                  </a:lnTo>
                  <a:lnTo>
                    <a:pt x="366" y="1566"/>
                  </a:lnTo>
                  <a:lnTo>
                    <a:pt x="362" y="1544"/>
                  </a:lnTo>
                  <a:lnTo>
                    <a:pt x="352" y="1524"/>
                  </a:lnTo>
                  <a:lnTo>
                    <a:pt x="337" y="1505"/>
                  </a:lnTo>
                  <a:lnTo>
                    <a:pt x="337" y="1496"/>
                  </a:lnTo>
                  <a:lnTo>
                    <a:pt x="333" y="1489"/>
                  </a:lnTo>
                  <a:lnTo>
                    <a:pt x="326" y="1484"/>
                  </a:lnTo>
                  <a:lnTo>
                    <a:pt x="322" y="1480"/>
                  </a:lnTo>
                  <a:lnTo>
                    <a:pt x="320" y="1457"/>
                  </a:lnTo>
                  <a:lnTo>
                    <a:pt x="315" y="1439"/>
                  </a:lnTo>
                  <a:lnTo>
                    <a:pt x="305" y="1421"/>
                  </a:lnTo>
                  <a:lnTo>
                    <a:pt x="295" y="1404"/>
                  </a:lnTo>
                  <a:lnTo>
                    <a:pt x="282" y="1387"/>
                  </a:lnTo>
                  <a:lnTo>
                    <a:pt x="271" y="1371"/>
                  </a:lnTo>
                  <a:lnTo>
                    <a:pt x="260" y="1354"/>
                  </a:lnTo>
                  <a:lnTo>
                    <a:pt x="254" y="1337"/>
                  </a:lnTo>
                  <a:lnTo>
                    <a:pt x="248" y="1335"/>
                  </a:lnTo>
                  <a:lnTo>
                    <a:pt x="245" y="1331"/>
                  </a:lnTo>
                  <a:lnTo>
                    <a:pt x="241" y="1325"/>
                  </a:lnTo>
                  <a:lnTo>
                    <a:pt x="239" y="1320"/>
                  </a:lnTo>
                  <a:lnTo>
                    <a:pt x="235" y="1315"/>
                  </a:lnTo>
                  <a:lnTo>
                    <a:pt x="231" y="1314"/>
                  </a:lnTo>
                  <a:lnTo>
                    <a:pt x="226" y="1315"/>
                  </a:lnTo>
                  <a:lnTo>
                    <a:pt x="223" y="1324"/>
                  </a:lnTo>
                  <a:lnTo>
                    <a:pt x="224" y="1341"/>
                  </a:lnTo>
                  <a:lnTo>
                    <a:pt x="228" y="1359"/>
                  </a:lnTo>
                  <a:lnTo>
                    <a:pt x="231" y="1376"/>
                  </a:lnTo>
                  <a:lnTo>
                    <a:pt x="237" y="1394"/>
                  </a:lnTo>
                  <a:lnTo>
                    <a:pt x="242" y="1410"/>
                  </a:lnTo>
                  <a:lnTo>
                    <a:pt x="251" y="1427"/>
                  </a:lnTo>
                  <a:lnTo>
                    <a:pt x="259" y="1441"/>
                  </a:lnTo>
                  <a:lnTo>
                    <a:pt x="271" y="1457"/>
                  </a:lnTo>
                  <a:lnTo>
                    <a:pt x="272" y="1472"/>
                  </a:lnTo>
                  <a:lnTo>
                    <a:pt x="274" y="1489"/>
                  </a:lnTo>
                  <a:lnTo>
                    <a:pt x="271" y="1503"/>
                  </a:lnTo>
                  <a:lnTo>
                    <a:pt x="269" y="1520"/>
                  </a:lnTo>
                  <a:lnTo>
                    <a:pt x="263" y="1535"/>
                  </a:lnTo>
                  <a:lnTo>
                    <a:pt x="258" y="1550"/>
                  </a:lnTo>
                  <a:lnTo>
                    <a:pt x="252" y="1565"/>
                  </a:lnTo>
                  <a:lnTo>
                    <a:pt x="246" y="1579"/>
                  </a:lnTo>
                  <a:lnTo>
                    <a:pt x="235" y="1583"/>
                  </a:lnTo>
                  <a:lnTo>
                    <a:pt x="224" y="1588"/>
                  </a:lnTo>
                  <a:lnTo>
                    <a:pt x="213" y="1591"/>
                  </a:lnTo>
                  <a:lnTo>
                    <a:pt x="202" y="1595"/>
                  </a:lnTo>
                  <a:lnTo>
                    <a:pt x="190" y="1595"/>
                  </a:lnTo>
                  <a:lnTo>
                    <a:pt x="179" y="1596"/>
                  </a:lnTo>
                  <a:lnTo>
                    <a:pt x="168" y="1595"/>
                  </a:lnTo>
                  <a:lnTo>
                    <a:pt x="157" y="1594"/>
                  </a:lnTo>
                  <a:lnTo>
                    <a:pt x="151" y="1582"/>
                  </a:lnTo>
                  <a:lnTo>
                    <a:pt x="144" y="1574"/>
                  </a:lnTo>
                  <a:lnTo>
                    <a:pt x="133" y="1567"/>
                  </a:lnTo>
                  <a:lnTo>
                    <a:pt x="124" y="1561"/>
                  </a:lnTo>
                  <a:lnTo>
                    <a:pt x="113" y="1554"/>
                  </a:lnTo>
                  <a:lnTo>
                    <a:pt x="105" y="1547"/>
                  </a:lnTo>
                  <a:lnTo>
                    <a:pt x="99" y="1537"/>
                  </a:lnTo>
                  <a:lnTo>
                    <a:pt x="98" y="1526"/>
                  </a:lnTo>
                  <a:lnTo>
                    <a:pt x="95" y="1508"/>
                  </a:lnTo>
                  <a:lnTo>
                    <a:pt x="95" y="1490"/>
                  </a:lnTo>
                  <a:lnTo>
                    <a:pt x="92" y="1472"/>
                  </a:lnTo>
                  <a:lnTo>
                    <a:pt x="91" y="1455"/>
                  </a:lnTo>
                  <a:lnTo>
                    <a:pt x="86" y="1436"/>
                  </a:lnTo>
                  <a:lnTo>
                    <a:pt x="81" y="1422"/>
                  </a:lnTo>
                  <a:lnTo>
                    <a:pt x="72" y="1406"/>
                  </a:lnTo>
                  <a:lnTo>
                    <a:pt x="61" y="1394"/>
                  </a:lnTo>
                  <a:lnTo>
                    <a:pt x="40" y="1372"/>
                  </a:lnTo>
                  <a:lnTo>
                    <a:pt x="24" y="1351"/>
                  </a:lnTo>
                  <a:lnTo>
                    <a:pt x="13" y="1326"/>
                  </a:lnTo>
                  <a:lnTo>
                    <a:pt x="6" y="1302"/>
                  </a:lnTo>
                  <a:lnTo>
                    <a:pt x="1" y="1276"/>
                  </a:lnTo>
                  <a:lnTo>
                    <a:pt x="0" y="1249"/>
                  </a:lnTo>
                  <a:lnTo>
                    <a:pt x="1" y="1222"/>
                  </a:lnTo>
                  <a:lnTo>
                    <a:pt x="6" y="1196"/>
                  </a:lnTo>
                  <a:lnTo>
                    <a:pt x="18" y="1171"/>
                  </a:lnTo>
                  <a:lnTo>
                    <a:pt x="33" y="1148"/>
                  </a:lnTo>
                  <a:lnTo>
                    <a:pt x="50" y="1125"/>
                  </a:lnTo>
                  <a:lnTo>
                    <a:pt x="70" y="1106"/>
                  </a:lnTo>
                  <a:lnTo>
                    <a:pt x="91" y="1088"/>
                  </a:lnTo>
                  <a:lnTo>
                    <a:pt x="114" y="1075"/>
                  </a:lnTo>
                  <a:lnTo>
                    <a:pt x="139" y="1066"/>
                  </a:lnTo>
                  <a:lnTo>
                    <a:pt x="168" y="1065"/>
                  </a:lnTo>
                  <a:lnTo>
                    <a:pt x="199" y="1075"/>
                  </a:lnTo>
                  <a:lnTo>
                    <a:pt x="229" y="1089"/>
                  </a:lnTo>
                  <a:lnTo>
                    <a:pt x="257" y="1105"/>
                  </a:lnTo>
                  <a:lnTo>
                    <a:pt x="286" y="1124"/>
                  </a:lnTo>
                  <a:lnTo>
                    <a:pt x="312" y="1144"/>
                  </a:lnTo>
                  <a:lnTo>
                    <a:pt x="340" y="1165"/>
                  </a:lnTo>
                  <a:lnTo>
                    <a:pt x="366" y="1188"/>
                  </a:lnTo>
                  <a:lnTo>
                    <a:pt x="391" y="1213"/>
                  </a:lnTo>
                  <a:lnTo>
                    <a:pt x="396" y="1211"/>
                  </a:lnTo>
                  <a:lnTo>
                    <a:pt x="405" y="1211"/>
                  </a:lnTo>
                  <a:lnTo>
                    <a:pt x="409" y="1210"/>
                  </a:lnTo>
                  <a:lnTo>
                    <a:pt x="414" y="1208"/>
                  </a:lnTo>
                  <a:lnTo>
                    <a:pt x="416" y="1203"/>
                  </a:lnTo>
                  <a:lnTo>
                    <a:pt x="419" y="1198"/>
                  </a:lnTo>
                  <a:lnTo>
                    <a:pt x="419" y="1190"/>
                  </a:lnTo>
                  <a:lnTo>
                    <a:pt x="395" y="1159"/>
                  </a:lnTo>
                  <a:lnTo>
                    <a:pt x="370" y="1134"/>
                  </a:lnTo>
                  <a:lnTo>
                    <a:pt x="343" y="1110"/>
                  </a:lnTo>
                  <a:lnTo>
                    <a:pt x="315" y="1089"/>
                  </a:lnTo>
                  <a:lnTo>
                    <a:pt x="284" y="1069"/>
                  </a:lnTo>
                  <a:lnTo>
                    <a:pt x="253" y="1052"/>
                  </a:lnTo>
                  <a:lnTo>
                    <a:pt x="220" y="1037"/>
                  </a:lnTo>
                  <a:lnTo>
                    <a:pt x="189" y="1025"/>
                  </a:lnTo>
                  <a:lnTo>
                    <a:pt x="183" y="1003"/>
                  </a:lnTo>
                  <a:lnTo>
                    <a:pt x="184" y="981"/>
                  </a:lnTo>
                  <a:lnTo>
                    <a:pt x="190" y="960"/>
                  </a:lnTo>
                  <a:lnTo>
                    <a:pt x="200" y="939"/>
                  </a:lnTo>
                  <a:lnTo>
                    <a:pt x="209" y="917"/>
                  </a:lnTo>
                  <a:lnTo>
                    <a:pt x="224" y="899"/>
                  </a:lnTo>
                  <a:lnTo>
                    <a:pt x="239" y="881"/>
                  </a:lnTo>
                  <a:lnTo>
                    <a:pt x="254" y="865"/>
                  </a:lnTo>
                  <a:lnTo>
                    <a:pt x="268" y="856"/>
                  </a:lnTo>
                  <a:lnTo>
                    <a:pt x="281" y="846"/>
                  </a:lnTo>
                  <a:lnTo>
                    <a:pt x="295" y="836"/>
                  </a:lnTo>
                  <a:lnTo>
                    <a:pt x="312" y="830"/>
                  </a:lnTo>
                  <a:lnTo>
                    <a:pt x="327" y="824"/>
                  </a:lnTo>
                  <a:lnTo>
                    <a:pt x="345" y="823"/>
                  </a:lnTo>
                  <a:lnTo>
                    <a:pt x="362" y="824"/>
                  </a:lnTo>
                  <a:lnTo>
                    <a:pt x="382" y="831"/>
                  </a:lnTo>
                  <a:lnTo>
                    <a:pt x="414" y="846"/>
                  </a:lnTo>
                  <a:lnTo>
                    <a:pt x="445" y="866"/>
                  </a:lnTo>
                  <a:lnTo>
                    <a:pt x="473" y="888"/>
                  </a:lnTo>
                  <a:lnTo>
                    <a:pt x="501" y="915"/>
                  </a:lnTo>
                  <a:lnTo>
                    <a:pt x="526" y="941"/>
                  </a:lnTo>
                  <a:lnTo>
                    <a:pt x="553" y="969"/>
                  </a:lnTo>
                  <a:lnTo>
                    <a:pt x="578" y="998"/>
                  </a:lnTo>
                  <a:lnTo>
                    <a:pt x="604" y="1027"/>
                  </a:lnTo>
                  <a:lnTo>
                    <a:pt x="608" y="1038"/>
                  </a:lnTo>
                  <a:lnTo>
                    <a:pt x="615" y="1049"/>
                  </a:lnTo>
                  <a:lnTo>
                    <a:pt x="623" y="1058"/>
                  </a:lnTo>
                  <a:lnTo>
                    <a:pt x="635" y="1065"/>
                  </a:lnTo>
                  <a:lnTo>
                    <a:pt x="644" y="1065"/>
                  </a:lnTo>
                  <a:lnTo>
                    <a:pt x="651" y="1063"/>
                  </a:lnTo>
                  <a:lnTo>
                    <a:pt x="657" y="1056"/>
                  </a:lnTo>
                  <a:lnTo>
                    <a:pt x="664" y="1050"/>
                  </a:lnTo>
                  <a:lnTo>
                    <a:pt x="645" y="1010"/>
                  </a:lnTo>
                  <a:lnTo>
                    <a:pt x="623" y="974"/>
                  </a:lnTo>
                  <a:lnTo>
                    <a:pt x="597" y="941"/>
                  </a:lnTo>
                  <a:lnTo>
                    <a:pt x="569" y="912"/>
                  </a:lnTo>
                  <a:lnTo>
                    <a:pt x="537" y="883"/>
                  </a:lnTo>
                  <a:lnTo>
                    <a:pt x="506" y="857"/>
                  </a:lnTo>
                  <a:lnTo>
                    <a:pt x="472" y="831"/>
                  </a:lnTo>
                  <a:lnTo>
                    <a:pt x="439" y="806"/>
                  </a:lnTo>
                  <a:lnTo>
                    <a:pt x="428" y="801"/>
                  </a:lnTo>
                  <a:lnTo>
                    <a:pt x="419" y="796"/>
                  </a:lnTo>
                  <a:lnTo>
                    <a:pt x="409" y="791"/>
                  </a:lnTo>
                  <a:lnTo>
                    <a:pt x="401" y="788"/>
                  </a:lnTo>
                  <a:lnTo>
                    <a:pt x="391" y="783"/>
                  </a:lnTo>
                  <a:lnTo>
                    <a:pt x="382" y="779"/>
                  </a:lnTo>
                  <a:lnTo>
                    <a:pt x="372" y="777"/>
                  </a:lnTo>
                  <a:lnTo>
                    <a:pt x="362" y="777"/>
                  </a:lnTo>
                  <a:lnTo>
                    <a:pt x="356" y="767"/>
                  </a:lnTo>
                  <a:lnTo>
                    <a:pt x="358" y="759"/>
                  </a:lnTo>
                  <a:lnTo>
                    <a:pt x="362" y="748"/>
                  </a:lnTo>
                  <a:lnTo>
                    <a:pt x="368" y="741"/>
                  </a:lnTo>
                  <a:lnTo>
                    <a:pt x="376" y="719"/>
                  </a:lnTo>
                  <a:lnTo>
                    <a:pt x="389" y="698"/>
                  </a:lnTo>
                  <a:lnTo>
                    <a:pt x="402" y="679"/>
                  </a:lnTo>
                  <a:lnTo>
                    <a:pt x="418" y="662"/>
                  </a:lnTo>
                  <a:lnTo>
                    <a:pt x="435" y="646"/>
                  </a:lnTo>
                  <a:lnTo>
                    <a:pt x="455" y="636"/>
                  </a:lnTo>
                  <a:lnTo>
                    <a:pt x="477" y="630"/>
                  </a:lnTo>
                  <a:lnTo>
                    <a:pt x="501" y="632"/>
                  </a:lnTo>
                  <a:lnTo>
                    <a:pt x="506" y="628"/>
                  </a:lnTo>
                  <a:lnTo>
                    <a:pt x="512" y="627"/>
                  </a:lnTo>
                  <a:lnTo>
                    <a:pt x="519" y="627"/>
                  </a:lnTo>
                  <a:lnTo>
                    <a:pt x="526" y="628"/>
                  </a:lnTo>
                  <a:lnTo>
                    <a:pt x="534" y="629"/>
                  </a:lnTo>
                  <a:lnTo>
                    <a:pt x="541" y="632"/>
                  </a:lnTo>
                  <a:lnTo>
                    <a:pt x="548" y="633"/>
                  </a:lnTo>
                  <a:lnTo>
                    <a:pt x="555" y="635"/>
                  </a:lnTo>
                  <a:lnTo>
                    <a:pt x="588" y="653"/>
                  </a:lnTo>
                  <a:lnTo>
                    <a:pt x="624" y="675"/>
                  </a:lnTo>
                  <a:lnTo>
                    <a:pt x="660" y="697"/>
                  </a:lnTo>
                  <a:lnTo>
                    <a:pt x="695" y="721"/>
                  </a:lnTo>
                  <a:lnTo>
                    <a:pt x="729" y="744"/>
                  </a:lnTo>
                  <a:lnTo>
                    <a:pt x="762" y="770"/>
                  </a:lnTo>
                  <a:lnTo>
                    <a:pt x="794" y="795"/>
                  </a:lnTo>
                  <a:lnTo>
                    <a:pt x="827" y="823"/>
                  </a:lnTo>
                  <a:lnTo>
                    <a:pt x="836" y="824"/>
                  </a:lnTo>
                  <a:lnTo>
                    <a:pt x="846" y="822"/>
                  </a:lnTo>
                  <a:lnTo>
                    <a:pt x="854" y="814"/>
                  </a:lnTo>
                  <a:lnTo>
                    <a:pt x="863" y="806"/>
                  </a:lnTo>
                  <a:lnTo>
                    <a:pt x="854" y="791"/>
                  </a:lnTo>
                  <a:lnTo>
                    <a:pt x="845" y="781"/>
                  </a:lnTo>
                  <a:lnTo>
                    <a:pt x="833" y="770"/>
                  </a:lnTo>
                  <a:lnTo>
                    <a:pt x="820" y="760"/>
                  </a:lnTo>
                  <a:lnTo>
                    <a:pt x="807" y="749"/>
                  </a:lnTo>
                  <a:lnTo>
                    <a:pt x="796" y="739"/>
                  </a:lnTo>
                  <a:lnTo>
                    <a:pt x="785" y="728"/>
                  </a:lnTo>
                  <a:lnTo>
                    <a:pt x="778" y="718"/>
                  </a:lnTo>
                  <a:lnTo>
                    <a:pt x="745" y="697"/>
                  </a:lnTo>
                  <a:lnTo>
                    <a:pt x="715" y="676"/>
                  </a:lnTo>
                  <a:lnTo>
                    <a:pt x="684" y="656"/>
                  </a:lnTo>
                  <a:lnTo>
                    <a:pt x="653" y="638"/>
                  </a:lnTo>
                  <a:lnTo>
                    <a:pt x="621" y="620"/>
                  </a:lnTo>
                  <a:lnTo>
                    <a:pt x="588" y="604"/>
                  </a:lnTo>
                  <a:lnTo>
                    <a:pt x="554" y="590"/>
                  </a:lnTo>
                  <a:lnTo>
                    <a:pt x="519" y="581"/>
                  </a:lnTo>
                  <a:lnTo>
                    <a:pt x="510" y="570"/>
                  </a:lnTo>
                  <a:lnTo>
                    <a:pt x="501" y="563"/>
                  </a:lnTo>
                  <a:lnTo>
                    <a:pt x="493" y="554"/>
                  </a:lnTo>
                  <a:lnTo>
                    <a:pt x="484" y="547"/>
                  </a:lnTo>
                  <a:lnTo>
                    <a:pt x="474" y="538"/>
                  </a:lnTo>
                  <a:lnTo>
                    <a:pt x="466" y="531"/>
                  </a:lnTo>
                  <a:lnTo>
                    <a:pt x="457" y="522"/>
                  </a:lnTo>
                  <a:lnTo>
                    <a:pt x="450" y="512"/>
                  </a:lnTo>
                  <a:lnTo>
                    <a:pt x="425" y="476"/>
                  </a:lnTo>
                  <a:lnTo>
                    <a:pt x="404" y="438"/>
                  </a:lnTo>
                  <a:lnTo>
                    <a:pt x="386" y="398"/>
                  </a:lnTo>
                  <a:lnTo>
                    <a:pt x="373" y="357"/>
                  </a:lnTo>
                  <a:lnTo>
                    <a:pt x="362" y="313"/>
                  </a:lnTo>
                  <a:lnTo>
                    <a:pt x="359" y="271"/>
                  </a:lnTo>
                  <a:lnTo>
                    <a:pt x="361" y="226"/>
                  </a:lnTo>
                  <a:lnTo>
                    <a:pt x="370" y="183"/>
                  </a:lnTo>
                  <a:lnTo>
                    <a:pt x="372" y="160"/>
                  </a:lnTo>
                  <a:lnTo>
                    <a:pt x="378" y="139"/>
                  </a:lnTo>
                  <a:lnTo>
                    <a:pt x="385" y="117"/>
                  </a:lnTo>
                  <a:lnTo>
                    <a:pt x="396" y="99"/>
                  </a:lnTo>
                  <a:lnTo>
                    <a:pt x="408" y="79"/>
                  </a:lnTo>
                  <a:lnTo>
                    <a:pt x="421" y="60"/>
                  </a:lnTo>
                  <a:lnTo>
                    <a:pt x="436" y="41"/>
                  </a:lnTo>
                  <a:lnTo>
                    <a:pt x="450" y="23"/>
                  </a:lnTo>
                  <a:lnTo>
                    <a:pt x="457" y="23"/>
                  </a:lnTo>
                  <a:lnTo>
                    <a:pt x="466" y="20"/>
                  </a:lnTo>
                  <a:lnTo>
                    <a:pt x="474" y="17"/>
                  </a:lnTo>
                  <a:lnTo>
                    <a:pt x="483" y="13"/>
                  </a:lnTo>
                  <a:lnTo>
                    <a:pt x="490" y="7"/>
                  </a:lnTo>
                  <a:lnTo>
                    <a:pt x="500" y="3"/>
                  </a:lnTo>
                  <a:lnTo>
                    <a:pt x="508" y="0"/>
                  </a:lnTo>
                  <a:lnTo>
                    <a:pt x="519" y="0"/>
                  </a:lnTo>
                  <a:lnTo>
                    <a:pt x="523" y="0"/>
                  </a:lnTo>
                  <a:lnTo>
                    <a:pt x="530" y="1"/>
                  </a:lnTo>
                  <a:lnTo>
                    <a:pt x="536" y="2"/>
                  </a:lnTo>
                  <a:lnTo>
                    <a:pt x="543" y="6"/>
                  </a:lnTo>
                  <a:lnTo>
                    <a:pt x="549" y="8"/>
                  </a:lnTo>
                  <a:lnTo>
                    <a:pt x="555" y="12"/>
                  </a:lnTo>
                  <a:lnTo>
                    <a:pt x="558" y="16"/>
                  </a:lnTo>
                  <a:lnTo>
                    <a:pt x="562" y="23"/>
                  </a:lnTo>
                  <a:close/>
                </a:path>
              </a:pathLst>
            </a:custGeom>
            <a:solidFill>
              <a:srgbClr val="FFD6D4"/>
            </a:solidFill>
            <a:ln w="9525">
              <a:noFill/>
              <a:round/>
              <a:headEnd/>
              <a:tailEnd/>
            </a:ln>
          </p:spPr>
          <p:txBody>
            <a:bodyPr/>
            <a:lstStyle/>
            <a:p>
              <a:endParaRPr lang="ru-RU"/>
            </a:p>
          </p:txBody>
        </p:sp>
        <p:sp>
          <p:nvSpPr>
            <p:cNvPr id="18453" name="Freeform 29"/>
            <p:cNvSpPr>
              <a:spLocks/>
            </p:cNvSpPr>
            <p:nvPr/>
          </p:nvSpPr>
          <p:spPr bwMode="auto">
            <a:xfrm flipH="1">
              <a:off x="1048" y="2827"/>
              <a:ext cx="58" cy="81"/>
            </a:xfrm>
            <a:custGeom>
              <a:avLst/>
              <a:gdLst>
                <a:gd name="T0" fmla="*/ 49 w 231"/>
                <a:gd name="T1" fmla="*/ 8 h 323"/>
                <a:gd name="T2" fmla="*/ 54 w 231"/>
                <a:gd name="T3" fmla="*/ 16 h 323"/>
                <a:gd name="T4" fmla="*/ 56 w 231"/>
                <a:gd name="T5" fmla="*/ 25 h 323"/>
                <a:gd name="T6" fmla="*/ 58 w 231"/>
                <a:gd name="T7" fmla="*/ 34 h 323"/>
                <a:gd name="T8" fmla="*/ 58 w 231"/>
                <a:gd name="T9" fmla="*/ 44 h 323"/>
                <a:gd name="T10" fmla="*/ 57 w 231"/>
                <a:gd name="T11" fmla="*/ 53 h 323"/>
                <a:gd name="T12" fmla="*/ 56 w 231"/>
                <a:gd name="T13" fmla="*/ 63 h 323"/>
                <a:gd name="T14" fmla="*/ 55 w 231"/>
                <a:gd name="T15" fmla="*/ 72 h 323"/>
                <a:gd name="T16" fmla="*/ 53 w 231"/>
                <a:gd name="T17" fmla="*/ 81 h 323"/>
                <a:gd name="T18" fmla="*/ 48 w 231"/>
                <a:gd name="T19" fmla="*/ 72 h 323"/>
                <a:gd name="T20" fmla="*/ 43 w 231"/>
                <a:gd name="T21" fmla="*/ 63 h 323"/>
                <a:gd name="T22" fmla="*/ 36 w 231"/>
                <a:gd name="T23" fmla="*/ 54 h 323"/>
                <a:gd name="T24" fmla="*/ 30 w 231"/>
                <a:gd name="T25" fmla="*/ 46 h 323"/>
                <a:gd name="T26" fmla="*/ 22 w 231"/>
                <a:gd name="T27" fmla="*/ 38 h 323"/>
                <a:gd name="T28" fmla="*/ 15 w 231"/>
                <a:gd name="T29" fmla="*/ 30 h 323"/>
                <a:gd name="T30" fmla="*/ 7 w 231"/>
                <a:gd name="T31" fmla="*/ 22 h 323"/>
                <a:gd name="T32" fmla="*/ 0 w 231"/>
                <a:gd name="T33" fmla="*/ 15 h 323"/>
                <a:gd name="T34" fmla="*/ 2 w 231"/>
                <a:gd name="T35" fmla="*/ 12 h 323"/>
                <a:gd name="T36" fmla="*/ 5 w 231"/>
                <a:gd name="T37" fmla="*/ 10 h 323"/>
                <a:gd name="T38" fmla="*/ 8 w 231"/>
                <a:gd name="T39" fmla="*/ 8 h 323"/>
                <a:gd name="T40" fmla="*/ 11 w 231"/>
                <a:gd name="T41" fmla="*/ 6 h 323"/>
                <a:gd name="T42" fmla="*/ 15 w 231"/>
                <a:gd name="T43" fmla="*/ 5 h 323"/>
                <a:gd name="T44" fmla="*/ 18 w 231"/>
                <a:gd name="T45" fmla="*/ 3 h 323"/>
                <a:gd name="T46" fmla="*/ 21 w 231"/>
                <a:gd name="T47" fmla="*/ 2 h 323"/>
                <a:gd name="T48" fmla="*/ 25 w 231"/>
                <a:gd name="T49" fmla="*/ 0 h 323"/>
                <a:gd name="T50" fmla="*/ 27 w 231"/>
                <a:gd name="T51" fmla="*/ 0 h 323"/>
                <a:gd name="T52" fmla="*/ 29 w 231"/>
                <a:gd name="T53" fmla="*/ 0 h 323"/>
                <a:gd name="T54" fmla="*/ 31 w 231"/>
                <a:gd name="T55" fmla="*/ 0 h 323"/>
                <a:gd name="T56" fmla="*/ 33 w 231"/>
                <a:gd name="T57" fmla="*/ 1 h 323"/>
                <a:gd name="T58" fmla="*/ 35 w 231"/>
                <a:gd name="T59" fmla="*/ 1 h 323"/>
                <a:gd name="T60" fmla="*/ 36 w 231"/>
                <a:gd name="T61" fmla="*/ 1 h 323"/>
                <a:gd name="T62" fmla="*/ 38 w 231"/>
                <a:gd name="T63" fmla="*/ 2 h 323"/>
                <a:gd name="T64" fmla="*/ 41 w 231"/>
                <a:gd name="T65" fmla="*/ 2 h 323"/>
                <a:gd name="T66" fmla="*/ 49 w 231"/>
                <a:gd name="T67" fmla="*/ 8 h 3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1"/>
                <a:gd name="T103" fmla="*/ 0 h 323"/>
                <a:gd name="T104" fmla="*/ 231 w 231"/>
                <a:gd name="T105" fmla="*/ 323 h 3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1" h="323">
                  <a:moveTo>
                    <a:pt x="196" y="33"/>
                  </a:moveTo>
                  <a:lnTo>
                    <a:pt x="214" y="64"/>
                  </a:lnTo>
                  <a:lnTo>
                    <a:pt x="225" y="99"/>
                  </a:lnTo>
                  <a:lnTo>
                    <a:pt x="230" y="135"/>
                  </a:lnTo>
                  <a:lnTo>
                    <a:pt x="231" y="175"/>
                  </a:lnTo>
                  <a:lnTo>
                    <a:pt x="227" y="213"/>
                  </a:lnTo>
                  <a:lnTo>
                    <a:pt x="224" y="250"/>
                  </a:lnTo>
                  <a:lnTo>
                    <a:pt x="218" y="287"/>
                  </a:lnTo>
                  <a:lnTo>
                    <a:pt x="213" y="323"/>
                  </a:lnTo>
                  <a:lnTo>
                    <a:pt x="193" y="286"/>
                  </a:lnTo>
                  <a:lnTo>
                    <a:pt x="170" y="250"/>
                  </a:lnTo>
                  <a:lnTo>
                    <a:pt x="145" y="217"/>
                  </a:lnTo>
                  <a:lnTo>
                    <a:pt x="118" y="184"/>
                  </a:lnTo>
                  <a:lnTo>
                    <a:pt x="88" y="151"/>
                  </a:lnTo>
                  <a:lnTo>
                    <a:pt x="59" y="120"/>
                  </a:lnTo>
                  <a:lnTo>
                    <a:pt x="29" y="89"/>
                  </a:lnTo>
                  <a:lnTo>
                    <a:pt x="0" y="60"/>
                  </a:lnTo>
                  <a:lnTo>
                    <a:pt x="8" y="48"/>
                  </a:lnTo>
                  <a:lnTo>
                    <a:pt x="19" y="40"/>
                  </a:lnTo>
                  <a:lnTo>
                    <a:pt x="31" y="31"/>
                  </a:lnTo>
                  <a:lnTo>
                    <a:pt x="44" y="25"/>
                  </a:lnTo>
                  <a:lnTo>
                    <a:pt x="58" y="18"/>
                  </a:lnTo>
                  <a:lnTo>
                    <a:pt x="71" y="13"/>
                  </a:lnTo>
                  <a:lnTo>
                    <a:pt x="84" y="6"/>
                  </a:lnTo>
                  <a:lnTo>
                    <a:pt x="99" y="1"/>
                  </a:lnTo>
                  <a:lnTo>
                    <a:pt x="106" y="0"/>
                  </a:lnTo>
                  <a:lnTo>
                    <a:pt x="115" y="0"/>
                  </a:lnTo>
                  <a:lnTo>
                    <a:pt x="122" y="1"/>
                  </a:lnTo>
                  <a:lnTo>
                    <a:pt x="130" y="2"/>
                  </a:lnTo>
                  <a:lnTo>
                    <a:pt x="138" y="4"/>
                  </a:lnTo>
                  <a:lnTo>
                    <a:pt x="145" y="5"/>
                  </a:lnTo>
                  <a:lnTo>
                    <a:pt x="152" y="6"/>
                  </a:lnTo>
                  <a:lnTo>
                    <a:pt x="162" y="7"/>
                  </a:lnTo>
                  <a:lnTo>
                    <a:pt x="196" y="33"/>
                  </a:lnTo>
                  <a:close/>
                </a:path>
              </a:pathLst>
            </a:custGeom>
            <a:solidFill>
              <a:srgbClr val="FFD6D4"/>
            </a:solidFill>
            <a:ln w="9525">
              <a:noFill/>
              <a:round/>
              <a:headEnd/>
              <a:tailEnd/>
            </a:ln>
          </p:spPr>
          <p:txBody>
            <a:bodyPr/>
            <a:lstStyle/>
            <a:p>
              <a:endParaRPr lang="ru-RU"/>
            </a:p>
          </p:txBody>
        </p:sp>
        <p:sp>
          <p:nvSpPr>
            <p:cNvPr id="18454" name="Freeform 30"/>
            <p:cNvSpPr>
              <a:spLocks/>
            </p:cNvSpPr>
            <p:nvPr/>
          </p:nvSpPr>
          <p:spPr bwMode="auto">
            <a:xfrm flipH="1">
              <a:off x="1459" y="2971"/>
              <a:ext cx="374" cy="476"/>
            </a:xfrm>
            <a:custGeom>
              <a:avLst/>
              <a:gdLst>
                <a:gd name="T0" fmla="*/ 192 w 1498"/>
                <a:gd name="T1" fmla="*/ 57 h 1906"/>
                <a:gd name="T2" fmla="*/ 182 w 1498"/>
                <a:gd name="T3" fmla="*/ 100 h 1906"/>
                <a:gd name="T4" fmla="*/ 172 w 1498"/>
                <a:gd name="T5" fmla="*/ 145 h 1906"/>
                <a:gd name="T6" fmla="*/ 158 w 1498"/>
                <a:gd name="T7" fmla="*/ 173 h 1906"/>
                <a:gd name="T8" fmla="*/ 137 w 1498"/>
                <a:gd name="T9" fmla="*/ 190 h 1906"/>
                <a:gd name="T10" fmla="*/ 139 w 1498"/>
                <a:gd name="T11" fmla="*/ 201 h 1906"/>
                <a:gd name="T12" fmla="*/ 174 w 1498"/>
                <a:gd name="T13" fmla="*/ 176 h 1906"/>
                <a:gd name="T14" fmla="*/ 213 w 1498"/>
                <a:gd name="T15" fmla="*/ 174 h 1906"/>
                <a:gd name="T16" fmla="*/ 226 w 1498"/>
                <a:gd name="T17" fmla="*/ 185 h 1906"/>
                <a:gd name="T18" fmla="*/ 206 w 1498"/>
                <a:gd name="T19" fmla="*/ 197 h 1906"/>
                <a:gd name="T20" fmla="*/ 171 w 1498"/>
                <a:gd name="T21" fmla="*/ 214 h 1906"/>
                <a:gd name="T22" fmla="*/ 171 w 1498"/>
                <a:gd name="T23" fmla="*/ 224 h 1906"/>
                <a:gd name="T24" fmla="*/ 181 w 1498"/>
                <a:gd name="T25" fmla="*/ 223 h 1906"/>
                <a:gd name="T26" fmla="*/ 208 w 1498"/>
                <a:gd name="T27" fmla="*/ 210 h 1906"/>
                <a:gd name="T28" fmla="*/ 229 w 1498"/>
                <a:gd name="T29" fmla="*/ 203 h 1906"/>
                <a:gd name="T30" fmla="*/ 240 w 1498"/>
                <a:gd name="T31" fmla="*/ 202 h 1906"/>
                <a:gd name="T32" fmla="*/ 254 w 1498"/>
                <a:gd name="T33" fmla="*/ 202 h 1906"/>
                <a:gd name="T34" fmla="*/ 270 w 1498"/>
                <a:gd name="T35" fmla="*/ 206 h 1906"/>
                <a:gd name="T36" fmla="*/ 287 w 1498"/>
                <a:gd name="T37" fmla="*/ 219 h 1906"/>
                <a:gd name="T38" fmla="*/ 287 w 1498"/>
                <a:gd name="T39" fmla="*/ 228 h 1906"/>
                <a:gd name="T40" fmla="*/ 278 w 1498"/>
                <a:gd name="T41" fmla="*/ 229 h 1906"/>
                <a:gd name="T42" fmla="*/ 243 w 1498"/>
                <a:gd name="T43" fmla="*/ 247 h 1906"/>
                <a:gd name="T44" fmla="*/ 221 w 1498"/>
                <a:gd name="T45" fmla="*/ 264 h 1906"/>
                <a:gd name="T46" fmla="*/ 226 w 1498"/>
                <a:gd name="T47" fmla="*/ 272 h 1906"/>
                <a:gd name="T48" fmla="*/ 239 w 1498"/>
                <a:gd name="T49" fmla="*/ 265 h 1906"/>
                <a:gd name="T50" fmla="*/ 275 w 1498"/>
                <a:gd name="T51" fmla="*/ 242 h 1906"/>
                <a:gd name="T52" fmla="*/ 314 w 1498"/>
                <a:gd name="T53" fmla="*/ 245 h 1906"/>
                <a:gd name="T54" fmla="*/ 350 w 1498"/>
                <a:gd name="T55" fmla="*/ 253 h 1906"/>
                <a:gd name="T56" fmla="*/ 366 w 1498"/>
                <a:gd name="T57" fmla="*/ 255 h 1906"/>
                <a:gd name="T58" fmla="*/ 374 w 1498"/>
                <a:gd name="T59" fmla="*/ 266 h 1906"/>
                <a:gd name="T60" fmla="*/ 370 w 1498"/>
                <a:gd name="T61" fmla="*/ 287 h 1906"/>
                <a:gd name="T62" fmla="*/ 335 w 1498"/>
                <a:gd name="T63" fmla="*/ 310 h 1906"/>
                <a:gd name="T64" fmla="*/ 283 w 1498"/>
                <a:gd name="T65" fmla="*/ 319 h 1906"/>
                <a:gd name="T66" fmla="*/ 273 w 1498"/>
                <a:gd name="T67" fmla="*/ 321 h 1906"/>
                <a:gd name="T68" fmla="*/ 268 w 1498"/>
                <a:gd name="T69" fmla="*/ 332 h 1906"/>
                <a:gd name="T70" fmla="*/ 264 w 1498"/>
                <a:gd name="T71" fmla="*/ 354 h 1906"/>
                <a:gd name="T72" fmla="*/ 251 w 1498"/>
                <a:gd name="T73" fmla="*/ 417 h 1906"/>
                <a:gd name="T74" fmla="*/ 202 w 1498"/>
                <a:gd name="T75" fmla="*/ 461 h 1906"/>
                <a:gd name="T76" fmla="*/ 137 w 1498"/>
                <a:gd name="T77" fmla="*/ 476 h 1906"/>
                <a:gd name="T78" fmla="*/ 66 w 1498"/>
                <a:gd name="T79" fmla="*/ 429 h 1906"/>
                <a:gd name="T80" fmla="*/ 14 w 1498"/>
                <a:gd name="T81" fmla="*/ 415 h 1906"/>
                <a:gd name="T82" fmla="*/ 1 w 1498"/>
                <a:gd name="T83" fmla="*/ 413 h 1906"/>
                <a:gd name="T84" fmla="*/ 12 w 1498"/>
                <a:gd name="T85" fmla="*/ 357 h 1906"/>
                <a:gd name="T86" fmla="*/ 27 w 1498"/>
                <a:gd name="T87" fmla="*/ 294 h 1906"/>
                <a:gd name="T88" fmla="*/ 40 w 1498"/>
                <a:gd name="T89" fmla="*/ 249 h 1906"/>
                <a:gd name="T90" fmla="*/ 43 w 1498"/>
                <a:gd name="T91" fmla="*/ 223 h 1906"/>
                <a:gd name="T92" fmla="*/ 61 w 1498"/>
                <a:gd name="T93" fmla="*/ 181 h 1906"/>
                <a:gd name="T94" fmla="*/ 95 w 1498"/>
                <a:gd name="T95" fmla="*/ 143 h 1906"/>
                <a:gd name="T96" fmla="*/ 111 w 1498"/>
                <a:gd name="T97" fmla="*/ 116 h 1906"/>
                <a:gd name="T98" fmla="*/ 122 w 1498"/>
                <a:gd name="T99" fmla="*/ 79 h 1906"/>
                <a:gd name="T100" fmla="*/ 131 w 1498"/>
                <a:gd name="T101" fmla="*/ 36 h 1906"/>
                <a:gd name="T102" fmla="*/ 134 w 1498"/>
                <a:gd name="T103" fmla="*/ 24 h 1906"/>
                <a:gd name="T104" fmla="*/ 136 w 1498"/>
                <a:gd name="T105" fmla="*/ 14 h 1906"/>
                <a:gd name="T106" fmla="*/ 140 w 1498"/>
                <a:gd name="T107" fmla="*/ 5 h 1906"/>
                <a:gd name="T108" fmla="*/ 149 w 1498"/>
                <a:gd name="T109" fmla="*/ 2 h 1906"/>
                <a:gd name="T110" fmla="*/ 160 w 1498"/>
                <a:gd name="T111" fmla="*/ 0 h 1906"/>
                <a:gd name="T112" fmla="*/ 180 w 1498"/>
                <a:gd name="T113" fmla="*/ 14 h 19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8"/>
                <a:gd name="T172" fmla="*/ 0 h 1906"/>
                <a:gd name="T173" fmla="*/ 1498 w 1498"/>
                <a:gd name="T174" fmla="*/ 1906 h 19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8" h="1906">
                  <a:moveTo>
                    <a:pt x="743" y="88"/>
                  </a:moveTo>
                  <a:lnTo>
                    <a:pt x="752" y="119"/>
                  </a:lnTo>
                  <a:lnTo>
                    <a:pt x="761" y="156"/>
                  </a:lnTo>
                  <a:lnTo>
                    <a:pt x="767" y="192"/>
                  </a:lnTo>
                  <a:lnTo>
                    <a:pt x="769" y="230"/>
                  </a:lnTo>
                  <a:lnTo>
                    <a:pt x="767" y="265"/>
                  </a:lnTo>
                  <a:lnTo>
                    <a:pt x="761" y="301"/>
                  </a:lnTo>
                  <a:lnTo>
                    <a:pt x="750" y="334"/>
                  </a:lnTo>
                  <a:lnTo>
                    <a:pt x="732" y="364"/>
                  </a:lnTo>
                  <a:lnTo>
                    <a:pt x="727" y="400"/>
                  </a:lnTo>
                  <a:lnTo>
                    <a:pt x="722" y="436"/>
                  </a:lnTo>
                  <a:lnTo>
                    <a:pt x="715" y="473"/>
                  </a:lnTo>
                  <a:lnTo>
                    <a:pt x="708" y="509"/>
                  </a:lnTo>
                  <a:lnTo>
                    <a:pt x="698" y="544"/>
                  </a:lnTo>
                  <a:lnTo>
                    <a:pt x="687" y="579"/>
                  </a:lnTo>
                  <a:lnTo>
                    <a:pt x="675" y="613"/>
                  </a:lnTo>
                  <a:lnTo>
                    <a:pt x="663" y="648"/>
                  </a:lnTo>
                  <a:lnTo>
                    <a:pt x="669" y="665"/>
                  </a:lnTo>
                  <a:lnTo>
                    <a:pt x="651" y="676"/>
                  </a:lnTo>
                  <a:lnTo>
                    <a:pt x="633" y="691"/>
                  </a:lnTo>
                  <a:lnTo>
                    <a:pt x="614" y="704"/>
                  </a:lnTo>
                  <a:lnTo>
                    <a:pt x="597" y="718"/>
                  </a:lnTo>
                  <a:lnTo>
                    <a:pt x="579" y="732"/>
                  </a:lnTo>
                  <a:lnTo>
                    <a:pt x="564" y="746"/>
                  </a:lnTo>
                  <a:lnTo>
                    <a:pt x="547" y="760"/>
                  </a:lnTo>
                  <a:lnTo>
                    <a:pt x="532" y="773"/>
                  </a:lnTo>
                  <a:lnTo>
                    <a:pt x="533" y="781"/>
                  </a:lnTo>
                  <a:lnTo>
                    <a:pt x="538" y="790"/>
                  </a:lnTo>
                  <a:lnTo>
                    <a:pt x="545" y="797"/>
                  </a:lnTo>
                  <a:lnTo>
                    <a:pt x="555" y="804"/>
                  </a:lnTo>
                  <a:lnTo>
                    <a:pt x="572" y="802"/>
                  </a:lnTo>
                  <a:lnTo>
                    <a:pt x="600" y="775"/>
                  </a:lnTo>
                  <a:lnTo>
                    <a:pt x="631" y="750"/>
                  </a:lnTo>
                  <a:lnTo>
                    <a:pt x="663" y="725"/>
                  </a:lnTo>
                  <a:lnTo>
                    <a:pt x="698" y="703"/>
                  </a:lnTo>
                  <a:lnTo>
                    <a:pt x="732" y="686"/>
                  </a:lnTo>
                  <a:lnTo>
                    <a:pt x="768" y="677"/>
                  </a:lnTo>
                  <a:lnTo>
                    <a:pt x="804" y="676"/>
                  </a:lnTo>
                  <a:lnTo>
                    <a:pt x="842" y="688"/>
                  </a:lnTo>
                  <a:lnTo>
                    <a:pt x="853" y="696"/>
                  </a:lnTo>
                  <a:lnTo>
                    <a:pt x="865" y="704"/>
                  </a:lnTo>
                  <a:lnTo>
                    <a:pt x="876" y="711"/>
                  </a:lnTo>
                  <a:lnTo>
                    <a:pt x="887" y="721"/>
                  </a:lnTo>
                  <a:lnTo>
                    <a:pt x="895" y="729"/>
                  </a:lnTo>
                  <a:lnTo>
                    <a:pt x="904" y="740"/>
                  </a:lnTo>
                  <a:lnTo>
                    <a:pt x="910" y="751"/>
                  </a:lnTo>
                  <a:lnTo>
                    <a:pt x="916" y="764"/>
                  </a:lnTo>
                  <a:lnTo>
                    <a:pt x="883" y="769"/>
                  </a:lnTo>
                  <a:lnTo>
                    <a:pt x="854" y="779"/>
                  </a:lnTo>
                  <a:lnTo>
                    <a:pt x="825" y="790"/>
                  </a:lnTo>
                  <a:lnTo>
                    <a:pt x="797" y="804"/>
                  </a:lnTo>
                  <a:lnTo>
                    <a:pt x="768" y="818"/>
                  </a:lnTo>
                  <a:lnTo>
                    <a:pt x="740" y="832"/>
                  </a:lnTo>
                  <a:lnTo>
                    <a:pt x="711" y="844"/>
                  </a:lnTo>
                  <a:lnTo>
                    <a:pt x="683" y="856"/>
                  </a:lnTo>
                  <a:lnTo>
                    <a:pt x="677" y="864"/>
                  </a:lnTo>
                  <a:lnTo>
                    <a:pt x="672" y="872"/>
                  </a:lnTo>
                  <a:lnTo>
                    <a:pt x="671" y="882"/>
                  </a:lnTo>
                  <a:lnTo>
                    <a:pt x="677" y="893"/>
                  </a:lnTo>
                  <a:lnTo>
                    <a:pt x="686" y="898"/>
                  </a:lnTo>
                  <a:lnTo>
                    <a:pt x="698" y="898"/>
                  </a:lnTo>
                  <a:lnTo>
                    <a:pt x="704" y="896"/>
                  </a:lnTo>
                  <a:lnTo>
                    <a:pt x="710" y="895"/>
                  </a:lnTo>
                  <a:lnTo>
                    <a:pt x="716" y="893"/>
                  </a:lnTo>
                  <a:lnTo>
                    <a:pt x="723" y="893"/>
                  </a:lnTo>
                  <a:lnTo>
                    <a:pt x="745" y="884"/>
                  </a:lnTo>
                  <a:lnTo>
                    <a:pt x="767" y="875"/>
                  </a:lnTo>
                  <a:lnTo>
                    <a:pt x="789" y="864"/>
                  </a:lnTo>
                  <a:lnTo>
                    <a:pt x="812" y="853"/>
                  </a:lnTo>
                  <a:lnTo>
                    <a:pt x="833" y="842"/>
                  </a:lnTo>
                  <a:lnTo>
                    <a:pt x="856" y="832"/>
                  </a:lnTo>
                  <a:lnTo>
                    <a:pt x="879" y="824"/>
                  </a:lnTo>
                  <a:lnTo>
                    <a:pt x="905" y="819"/>
                  </a:lnTo>
                  <a:lnTo>
                    <a:pt x="912" y="815"/>
                  </a:lnTo>
                  <a:lnTo>
                    <a:pt x="919" y="813"/>
                  </a:lnTo>
                  <a:lnTo>
                    <a:pt x="928" y="810"/>
                  </a:lnTo>
                  <a:lnTo>
                    <a:pt x="937" y="810"/>
                  </a:lnTo>
                  <a:lnTo>
                    <a:pt x="946" y="809"/>
                  </a:lnTo>
                  <a:lnTo>
                    <a:pt x="954" y="809"/>
                  </a:lnTo>
                  <a:lnTo>
                    <a:pt x="963" y="810"/>
                  </a:lnTo>
                  <a:lnTo>
                    <a:pt x="972" y="813"/>
                  </a:lnTo>
                  <a:lnTo>
                    <a:pt x="983" y="809"/>
                  </a:lnTo>
                  <a:lnTo>
                    <a:pt x="994" y="808"/>
                  </a:lnTo>
                  <a:lnTo>
                    <a:pt x="1006" y="808"/>
                  </a:lnTo>
                  <a:lnTo>
                    <a:pt x="1018" y="809"/>
                  </a:lnTo>
                  <a:lnTo>
                    <a:pt x="1029" y="809"/>
                  </a:lnTo>
                  <a:lnTo>
                    <a:pt x="1041" y="812"/>
                  </a:lnTo>
                  <a:lnTo>
                    <a:pt x="1052" y="815"/>
                  </a:lnTo>
                  <a:lnTo>
                    <a:pt x="1064" y="819"/>
                  </a:lnTo>
                  <a:lnTo>
                    <a:pt x="1080" y="825"/>
                  </a:lnTo>
                  <a:lnTo>
                    <a:pt x="1096" y="832"/>
                  </a:lnTo>
                  <a:lnTo>
                    <a:pt x="1110" y="842"/>
                  </a:lnTo>
                  <a:lnTo>
                    <a:pt x="1125" y="853"/>
                  </a:lnTo>
                  <a:lnTo>
                    <a:pt x="1137" y="864"/>
                  </a:lnTo>
                  <a:lnTo>
                    <a:pt x="1150" y="878"/>
                  </a:lnTo>
                  <a:lnTo>
                    <a:pt x="1161" y="892"/>
                  </a:lnTo>
                  <a:lnTo>
                    <a:pt x="1172" y="907"/>
                  </a:lnTo>
                  <a:lnTo>
                    <a:pt x="1165" y="910"/>
                  </a:lnTo>
                  <a:lnTo>
                    <a:pt x="1159" y="912"/>
                  </a:lnTo>
                  <a:lnTo>
                    <a:pt x="1150" y="912"/>
                  </a:lnTo>
                  <a:lnTo>
                    <a:pt x="1143" y="913"/>
                  </a:lnTo>
                  <a:lnTo>
                    <a:pt x="1135" y="912"/>
                  </a:lnTo>
                  <a:lnTo>
                    <a:pt x="1127" y="912"/>
                  </a:lnTo>
                  <a:lnTo>
                    <a:pt x="1120" y="913"/>
                  </a:lnTo>
                  <a:lnTo>
                    <a:pt x="1115" y="916"/>
                  </a:lnTo>
                  <a:lnTo>
                    <a:pt x="1086" y="925"/>
                  </a:lnTo>
                  <a:lnTo>
                    <a:pt x="1058" y="940"/>
                  </a:lnTo>
                  <a:lnTo>
                    <a:pt x="1029" y="955"/>
                  </a:lnTo>
                  <a:lnTo>
                    <a:pt x="1003" y="971"/>
                  </a:lnTo>
                  <a:lnTo>
                    <a:pt x="975" y="988"/>
                  </a:lnTo>
                  <a:lnTo>
                    <a:pt x="948" y="1005"/>
                  </a:lnTo>
                  <a:lnTo>
                    <a:pt x="920" y="1021"/>
                  </a:lnTo>
                  <a:lnTo>
                    <a:pt x="894" y="1038"/>
                  </a:lnTo>
                  <a:lnTo>
                    <a:pt x="887" y="1045"/>
                  </a:lnTo>
                  <a:lnTo>
                    <a:pt x="884" y="1056"/>
                  </a:lnTo>
                  <a:lnTo>
                    <a:pt x="884" y="1066"/>
                  </a:lnTo>
                  <a:lnTo>
                    <a:pt x="885" y="1076"/>
                  </a:lnTo>
                  <a:lnTo>
                    <a:pt x="888" y="1083"/>
                  </a:lnTo>
                  <a:lnTo>
                    <a:pt x="895" y="1089"/>
                  </a:lnTo>
                  <a:lnTo>
                    <a:pt x="904" y="1091"/>
                  </a:lnTo>
                  <a:lnTo>
                    <a:pt x="913" y="1095"/>
                  </a:lnTo>
                  <a:lnTo>
                    <a:pt x="925" y="1088"/>
                  </a:lnTo>
                  <a:lnTo>
                    <a:pt x="937" y="1079"/>
                  </a:lnTo>
                  <a:lnTo>
                    <a:pt x="948" y="1069"/>
                  </a:lnTo>
                  <a:lnTo>
                    <a:pt x="959" y="1061"/>
                  </a:lnTo>
                  <a:lnTo>
                    <a:pt x="986" y="1040"/>
                  </a:lnTo>
                  <a:lnTo>
                    <a:pt x="1014" y="1021"/>
                  </a:lnTo>
                  <a:lnTo>
                    <a:pt x="1043" y="1002"/>
                  </a:lnTo>
                  <a:lnTo>
                    <a:pt x="1073" y="986"/>
                  </a:lnTo>
                  <a:lnTo>
                    <a:pt x="1102" y="971"/>
                  </a:lnTo>
                  <a:lnTo>
                    <a:pt x="1136" y="962"/>
                  </a:lnTo>
                  <a:lnTo>
                    <a:pt x="1168" y="958"/>
                  </a:lnTo>
                  <a:lnTo>
                    <a:pt x="1206" y="962"/>
                  </a:lnTo>
                  <a:lnTo>
                    <a:pt x="1231" y="969"/>
                  </a:lnTo>
                  <a:lnTo>
                    <a:pt x="1259" y="980"/>
                  </a:lnTo>
                  <a:lnTo>
                    <a:pt x="1286" y="990"/>
                  </a:lnTo>
                  <a:lnTo>
                    <a:pt x="1315" y="999"/>
                  </a:lnTo>
                  <a:lnTo>
                    <a:pt x="1342" y="1007"/>
                  </a:lnTo>
                  <a:lnTo>
                    <a:pt x="1371" y="1013"/>
                  </a:lnTo>
                  <a:lnTo>
                    <a:pt x="1400" y="1015"/>
                  </a:lnTo>
                  <a:lnTo>
                    <a:pt x="1429" y="1015"/>
                  </a:lnTo>
                  <a:lnTo>
                    <a:pt x="1437" y="1017"/>
                  </a:lnTo>
                  <a:lnTo>
                    <a:pt x="1448" y="1020"/>
                  </a:lnTo>
                  <a:lnTo>
                    <a:pt x="1458" y="1020"/>
                  </a:lnTo>
                  <a:lnTo>
                    <a:pt x="1467" y="1022"/>
                  </a:lnTo>
                  <a:lnTo>
                    <a:pt x="1475" y="1023"/>
                  </a:lnTo>
                  <a:lnTo>
                    <a:pt x="1483" y="1028"/>
                  </a:lnTo>
                  <a:lnTo>
                    <a:pt x="1490" y="1036"/>
                  </a:lnTo>
                  <a:lnTo>
                    <a:pt x="1496" y="1046"/>
                  </a:lnTo>
                  <a:lnTo>
                    <a:pt x="1496" y="1065"/>
                  </a:lnTo>
                  <a:lnTo>
                    <a:pt x="1498" y="1083"/>
                  </a:lnTo>
                  <a:lnTo>
                    <a:pt x="1498" y="1100"/>
                  </a:lnTo>
                  <a:lnTo>
                    <a:pt x="1496" y="1118"/>
                  </a:lnTo>
                  <a:lnTo>
                    <a:pt x="1490" y="1134"/>
                  </a:lnTo>
                  <a:lnTo>
                    <a:pt x="1483" y="1151"/>
                  </a:lnTo>
                  <a:lnTo>
                    <a:pt x="1473" y="1165"/>
                  </a:lnTo>
                  <a:lnTo>
                    <a:pt x="1460" y="1181"/>
                  </a:lnTo>
                  <a:lnTo>
                    <a:pt x="1423" y="1207"/>
                  </a:lnTo>
                  <a:lnTo>
                    <a:pt x="1384" y="1228"/>
                  </a:lnTo>
                  <a:lnTo>
                    <a:pt x="1343" y="1240"/>
                  </a:lnTo>
                  <a:lnTo>
                    <a:pt x="1303" y="1250"/>
                  </a:lnTo>
                  <a:lnTo>
                    <a:pt x="1259" y="1255"/>
                  </a:lnTo>
                  <a:lnTo>
                    <a:pt x="1217" y="1261"/>
                  </a:lnTo>
                  <a:lnTo>
                    <a:pt x="1175" y="1267"/>
                  </a:lnTo>
                  <a:lnTo>
                    <a:pt x="1132" y="1278"/>
                  </a:lnTo>
                  <a:lnTo>
                    <a:pt x="1125" y="1274"/>
                  </a:lnTo>
                  <a:lnTo>
                    <a:pt x="1118" y="1275"/>
                  </a:lnTo>
                  <a:lnTo>
                    <a:pt x="1110" y="1276"/>
                  </a:lnTo>
                  <a:lnTo>
                    <a:pt x="1104" y="1280"/>
                  </a:lnTo>
                  <a:lnTo>
                    <a:pt x="1092" y="1287"/>
                  </a:lnTo>
                  <a:lnTo>
                    <a:pt x="1081" y="1297"/>
                  </a:lnTo>
                  <a:lnTo>
                    <a:pt x="1080" y="1305"/>
                  </a:lnTo>
                  <a:lnTo>
                    <a:pt x="1079" y="1314"/>
                  </a:lnTo>
                  <a:lnTo>
                    <a:pt x="1075" y="1321"/>
                  </a:lnTo>
                  <a:lnTo>
                    <a:pt x="1073" y="1330"/>
                  </a:lnTo>
                  <a:lnTo>
                    <a:pt x="1069" y="1337"/>
                  </a:lnTo>
                  <a:lnTo>
                    <a:pt x="1067" y="1345"/>
                  </a:lnTo>
                  <a:lnTo>
                    <a:pt x="1064" y="1353"/>
                  </a:lnTo>
                  <a:lnTo>
                    <a:pt x="1064" y="1362"/>
                  </a:lnTo>
                  <a:lnTo>
                    <a:pt x="1058" y="1416"/>
                  </a:lnTo>
                  <a:lnTo>
                    <a:pt x="1054" y="1469"/>
                  </a:lnTo>
                  <a:lnTo>
                    <a:pt x="1048" y="1521"/>
                  </a:lnTo>
                  <a:lnTo>
                    <a:pt x="1039" y="1573"/>
                  </a:lnTo>
                  <a:lnTo>
                    <a:pt x="1025" y="1623"/>
                  </a:lnTo>
                  <a:lnTo>
                    <a:pt x="1006" y="1670"/>
                  </a:lnTo>
                  <a:lnTo>
                    <a:pt x="980" y="1713"/>
                  </a:lnTo>
                  <a:lnTo>
                    <a:pt x="947" y="1756"/>
                  </a:lnTo>
                  <a:lnTo>
                    <a:pt x="902" y="1791"/>
                  </a:lnTo>
                  <a:lnTo>
                    <a:pt x="856" y="1821"/>
                  </a:lnTo>
                  <a:lnTo>
                    <a:pt x="809" y="1844"/>
                  </a:lnTo>
                  <a:lnTo>
                    <a:pt x="761" y="1865"/>
                  </a:lnTo>
                  <a:lnTo>
                    <a:pt x="709" y="1879"/>
                  </a:lnTo>
                  <a:lnTo>
                    <a:pt x="657" y="1890"/>
                  </a:lnTo>
                  <a:lnTo>
                    <a:pt x="602" y="1899"/>
                  </a:lnTo>
                  <a:lnTo>
                    <a:pt x="547" y="1906"/>
                  </a:lnTo>
                  <a:lnTo>
                    <a:pt x="496" y="1855"/>
                  </a:lnTo>
                  <a:lnTo>
                    <a:pt x="443" y="1811"/>
                  </a:lnTo>
                  <a:lnTo>
                    <a:pt x="384" y="1774"/>
                  </a:lnTo>
                  <a:lnTo>
                    <a:pt x="326" y="1744"/>
                  </a:lnTo>
                  <a:lnTo>
                    <a:pt x="265" y="1717"/>
                  </a:lnTo>
                  <a:lnTo>
                    <a:pt x="202" y="1695"/>
                  </a:lnTo>
                  <a:lnTo>
                    <a:pt x="138" y="1675"/>
                  </a:lnTo>
                  <a:lnTo>
                    <a:pt x="74" y="1659"/>
                  </a:lnTo>
                  <a:lnTo>
                    <a:pt x="65" y="1660"/>
                  </a:lnTo>
                  <a:lnTo>
                    <a:pt x="55" y="1661"/>
                  </a:lnTo>
                  <a:lnTo>
                    <a:pt x="45" y="1661"/>
                  </a:lnTo>
                  <a:lnTo>
                    <a:pt x="35" y="1661"/>
                  </a:lnTo>
                  <a:lnTo>
                    <a:pt x="24" y="1659"/>
                  </a:lnTo>
                  <a:lnTo>
                    <a:pt x="15" y="1658"/>
                  </a:lnTo>
                  <a:lnTo>
                    <a:pt x="6" y="1654"/>
                  </a:lnTo>
                  <a:lnTo>
                    <a:pt x="0" y="1650"/>
                  </a:lnTo>
                  <a:lnTo>
                    <a:pt x="15" y="1595"/>
                  </a:lnTo>
                  <a:lnTo>
                    <a:pt x="29" y="1540"/>
                  </a:lnTo>
                  <a:lnTo>
                    <a:pt x="40" y="1485"/>
                  </a:lnTo>
                  <a:lnTo>
                    <a:pt x="49" y="1430"/>
                  </a:lnTo>
                  <a:lnTo>
                    <a:pt x="57" y="1376"/>
                  </a:lnTo>
                  <a:lnTo>
                    <a:pt x="67" y="1321"/>
                  </a:lnTo>
                  <a:lnTo>
                    <a:pt x="80" y="1267"/>
                  </a:lnTo>
                  <a:lnTo>
                    <a:pt x="97" y="1215"/>
                  </a:lnTo>
                  <a:lnTo>
                    <a:pt x="107" y="1178"/>
                  </a:lnTo>
                  <a:lnTo>
                    <a:pt x="120" y="1142"/>
                  </a:lnTo>
                  <a:lnTo>
                    <a:pt x="130" y="1106"/>
                  </a:lnTo>
                  <a:lnTo>
                    <a:pt x="143" y="1071"/>
                  </a:lnTo>
                  <a:lnTo>
                    <a:pt x="151" y="1033"/>
                  </a:lnTo>
                  <a:lnTo>
                    <a:pt x="159" y="997"/>
                  </a:lnTo>
                  <a:lnTo>
                    <a:pt x="164" y="961"/>
                  </a:lnTo>
                  <a:lnTo>
                    <a:pt x="168" y="924"/>
                  </a:lnTo>
                  <a:lnTo>
                    <a:pt x="174" y="913"/>
                  </a:lnTo>
                  <a:lnTo>
                    <a:pt x="175" y="902"/>
                  </a:lnTo>
                  <a:lnTo>
                    <a:pt x="174" y="892"/>
                  </a:lnTo>
                  <a:lnTo>
                    <a:pt x="176" y="882"/>
                  </a:lnTo>
                  <a:lnTo>
                    <a:pt x="181" y="836"/>
                  </a:lnTo>
                  <a:lnTo>
                    <a:pt x="196" y="796"/>
                  </a:lnTo>
                  <a:lnTo>
                    <a:pt x="218" y="758"/>
                  </a:lnTo>
                  <a:lnTo>
                    <a:pt x="245" y="725"/>
                  </a:lnTo>
                  <a:lnTo>
                    <a:pt x="274" y="691"/>
                  </a:lnTo>
                  <a:lnTo>
                    <a:pt x="306" y="659"/>
                  </a:lnTo>
                  <a:lnTo>
                    <a:pt x="336" y="625"/>
                  </a:lnTo>
                  <a:lnTo>
                    <a:pt x="364" y="591"/>
                  </a:lnTo>
                  <a:lnTo>
                    <a:pt x="381" y="572"/>
                  </a:lnTo>
                  <a:lnTo>
                    <a:pt x="397" y="553"/>
                  </a:lnTo>
                  <a:lnTo>
                    <a:pt x="410" y="531"/>
                  </a:lnTo>
                  <a:lnTo>
                    <a:pt x="423" y="510"/>
                  </a:lnTo>
                  <a:lnTo>
                    <a:pt x="433" y="486"/>
                  </a:lnTo>
                  <a:lnTo>
                    <a:pt x="444" y="463"/>
                  </a:lnTo>
                  <a:lnTo>
                    <a:pt x="452" y="439"/>
                  </a:lnTo>
                  <a:lnTo>
                    <a:pt x="461" y="415"/>
                  </a:lnTo>
                  <a:lnTo>
                    <a:pt x="470" y="382"/>
                  </a:lnTo>
                  <a:lnTo>
                    <a:pt x="480" y="349"/>
                  </a:lnTo>
                  <a:lnTo>
                    <a:pt x="489" y="315"/>
                  </a:lnTo>
                  <a:lnTo>
                    <a:pt x="497" y="282"/>
                  </a:lnTo>
                  <a:lnTo>
                    <a:pt x="504" y="246"/>
                  </a:lnTo>
                  <a:lnTo>
                    <a:pt x="512" y="213"/>
                  </a:lnTo>
                  <a:lnTo>
                    <a:pt x="519" y="177"/>
                  </a:lnTo>
                  <a:lnTo>
                    <a:pt x="526" y="145"/>
                  </a:lnTo>
                  <a:lnTo>
                    <a:pt x="527" y="134"/>
                  </a:lnTo>
                  <a:lnTo>
                    <a:pt x="530" y="125"/>
                  </a:lnTo>
                  <a:lnTo>
                    <a:pt x="532" y="116"/>
                  </a:lnTo>
                  <a:lnTo>
                    <a:pt x="535" y="107"/>
                  </a:lnTo>
                  <a:lnTo>
                    <a:pt x="536" y="98"/>
                  </a:lnTo>
                  <a:lnTo>
                    <a:pt x="538" y="89"/>
                  </a:lnTo>
                  <a:lnTo>
                    <a:pt x="539" y="79"/>
                  </a:lnTo>
                  <a:lnTo>
                    <a:pt x="541" y="71"/>
                  </a:lnTo>
                  <a:lnTo>
                    <a:pt x="543" y="64"/>
                  </a:lnTo>
                  <a:lnTo>
                    <a:pt x="545" y="56"/>
                  </a:lnTo>
                  <a:lnTo>
                    <a:pt x="548" y="49"/>
                  </a:lnTo>
                  <a:lnTo>
                    <a:pt x="550" y="42"/>
                  </a:lnTo>
                  <a:lnTo>
                    <a:pt x="553" y="35"/>
                  </a:lnTo>
                  <a:lnTo>
                    <a:pt x="556" y="27"/>
                  </a:lnTo>
                  <a:lnTo>
                    <a:pt x="560" y="20"/>
                  </a:lnTo>
                  <a:lnTo>
                    <a:pt x="566" y="14"/>
                  </a:lnTo>
                  <a:lnTo>
                    <a:pt x="573" y="14"/>
                  </a:lnTo>
                  <a:lnTo>
                    <a:pt x="582" y="14"/>
                  </a:lnTo>
                  <a:lnTo>
                    <a:pt x="589" y="12"/>
                  </a:lnTo>
                  <a:lnTo>
                    <a:pt x="596" y="9"/>
                  </a:lnTo>
                  <a:lnTo>
                    <a:pt x="602" y="6"/>
                  </a:lnTo>
                  <a:lnTo>
                    <a:pt x="608" y="2"/>
                  </a:lnTo>
                  <a:lnTo>
                    <a:pt x="616" y="0"/>
                  </a:lnTo>
                  <a:lnTo>
                    <a:pt x="623" y="0"/>
                  </a:lnTo>
                  <a:lnTo>
                    <a:pt x="641" y="2"/>
                  </a:lnTo>
                  <a:lnTo>
                    <a:pt x="660" y="8"/>
                  </a:lnTo>
                  <a:lnTo>
                    <a:pt x="677" y="15"/>
                  </a:lnTo>
                  <a:lnTo>
                    <a:pt x="693" y="27"/>
                  </a:lnTo>
                  <a:lnTo>
                    <a:pt x="706" y="41"/>
                  </a:lnTo>
                  <a:lnTo>
                    <a:pt x="720" y="55"/>
                  </a:lnTo>
                  <a:lnTo>
                    <a:pt x="731" y="71"/>
                  </a:lnTo>
                  <a:lnTo>
                    <a:pt x="743" y="88"/>
                  </a:lnTo>
                  <a:close/>
                </a:path>
              </a:pathLst>
            </a:custGeom>
            <a:solidFill>
              <a:srgbClr val="FFD6D4"/>
            </a:solidFill>
            <a:ln w="9525">
              <a:noFill/>
              <a:round/>
              <a:headEnd/>
              <a:tailEnd/>
            </a:ln>
          </p:spPr>
          <p:txBody>
            <a:bodyPr/>
            <a:lstStyle/>
            <a:p>
              <a:endParaRPr lang="ru-RU"/>
            </a:p>
          </p:txBody>
        </p:sp>
        <p:sp>
          <p:nvSpPr>
            <p:cNvPr id="18455" name="Freeform 31"/>
            <p:cNvSpPr>
              <a:spLocks/>
            </p:cNvSpPr>
            <p:nvPr/>
          </p:nvSpPr>
          <p:spPr bwMode="auto">
            <a:xfrm flipH="1">
              <a:off x="1242" y="3165"/>
              <a:ext cx="209" cy="205"/>
            </a:xfrm>
            <a:custGeom>
              <a:avLst/>
              <a:gdLst>
                <a:gd name="T0" fmla="*/ 179 w 836"/>
                <a:gd name="T1" fmla="*/ 13 h 819"/>
                <a:gd name="T2" fmla="*/ 178 w 836"/>
                <a:gd name="T3" fmla="*/ 26 h 819"/>
                <a:gd name="T4" fmla="*/ 179 w 836"/>
                <a:gd name="T5" fmla="*/ 39 h 819"/>
                <a:gd name="T6" fmla="*/ 182 w 836"/>
                <a:gd name="T7" fmla="*/ 52 h 819"/>
                <a:gd name="T8" fmla="*/ 188 w 836"/>
                <a:gd name="T9" fmla="*/ 61 h 819"/>
                <a:gd name="T10" fmla="*/ 197 w 836"/>
                <a:gd name="T11" fmla="*/ 66 h 819"/>
                <a:gd name="T12" fmla="*/ 206 w 836"/>
                <a:gd name="T13" fmla="*/ 71 h 819"/>
                <a:gd name="T14" fmla="*/ 209 w 836"/>
                <a:gd name="T15" fmla="*/ 79 h 819"/>
                <a:gd name="T16" fmla="*/ 199 w 836"/>
                <a:gd name="T17" fmla="*/ 101 h 819"/>
                <a:gd name="T18" fmla="*/ 182 w 836"/>
                <a:gd name="T19" fmla="*/ 132 h 819"/>
                <a:gd name="T20" fmla="*/ 161 w 836"/>
                <a:gd name="T21" fmla="*/ 163 h 819"/>
                <a:gd name="T22" fmla="*/ 139 w 836"/>
                <a:gd name="T23" fmla="*/ 191 h 819"/>
                <a:gd name="T24" fmla="*/ 122 w 836"/>
                <a:gd name="T25" fmla="*/ 189 h 819"/>
                <a:gd name="T26" fmla="*/ 110 w 836"/>
                <a:gd name="T27" fmla="*/ 160 h 819"/>
                <a:gd name="T28" fmla="*/ 95 w 836"/>
                <a:gd name="T29" fmla="*/ 132 h 819"/>
                <a:gd name="T30" fmla="*/ 79 w 836"/>
                <a:gd name="T31" fmla="*/ 105 h 819"/>
                <a:gd name="T32" fmla="*/ 68 w 836"/>
                <a:gd name="T33" fmla="*/ 89 h 819"/>
                <a:gd name="T34" fmla="*/ 63 w 836"/>
                <a:gd name="T35" fmla="*/ 84 h 819"/>
                <a:gd name="T36" fmla="*/ 57 w 836"/>
                <a:gd name="T37" fmla="*/ 78 h 819"/>
                <a:gd name="T38" fmla="*/ 51 w 836"/>
                <a:gd name="T39" fmla="*/ 74 h 819"/>
                <a:gd name="T40" fmla="*/ 41 w 836"/>
                <a:gd name="T41" fmla="*/ 74 h 819"/>
                <a:gd name="T42" fmla="*/ 28 w 836"/>
                <a:gd name="T43" fmla="*/ 78 h 819"/>
                <a:gd name="T44" fmla="*/ 16 w 836"/>
                <a:gd name="T45" fmla="*/ 87 h 819"/>
                <a:gd name="T46" fmla="*/ 5 w 836"/>
                <a:gd name="T47" fmla="*/ 97 h 819"/>
                <a:gd name="T48" fmla="*/ 1 w 836"/>
                <a:gd name="T49" fmla="*/ 100 h 819"/>
                <a:gd name="T50" fmla="*/ 3 w 836"/>
                <a:gd name="T51" fmla="*/ 95 h 819"/>
                <a:gd name="T52" fmla="*/ 5 w 836"/>
                <a:gd name="T53" fmla="*/ 90 h 819"/>
                <a:gd name="T54" fmla="*/ 6 w 836"/>
                <a:gd name="T55" fmla="*/ 86 h 819"/>
                <a:gd name="T56" fmla="*/ 6 w 836"/>
                <a:gd name="T57" fmla="*/ 81 h 819"/>
                <a:gd name="T58" fmla="*/ 5 w 836"/>
                <a:gd name="T59" fmla="*/ 75 h 819"/>
                <a:gd name="T60" fmla="*/ 5 w 836"/>
                <a:gd name="T61" fmla="*/ 70 h 819"/>
                <a:gd name="T62" fmla="*/ 3 w 836"/>
                <a:gd name="T63" fmla="*/ 64 h 819"/>
                <a:gd name="T64" fmla="*/ 4 w 836"/>
                <a:gd name="T65" fmla="*/ 62 h 819"/>
                <a:gd name="T66" fmla="*/ 8 w 836"/>
                <a:gd name="T67" fmla="*/ 61 h 819"/>
                <a:gd name="T68" fmla="*/ 12 w 836"/>
                <a:gd name="T69" fmla="*/ 60 h 819"/>
                <a:gd name="T70" fmla="*/ 15 w 836"/>
                <a:gd name="T71" fmla="*/ 60 h 819"/>
                <a:gd name="T72" fmla="*/ 21 w 836"/>
                <a:gd name="T73" fmla="*/ 61 h 819"/>
                <a:gd name="T74" fmla="*/ 28 w 836"/>
                <a:gd name="T75" fmla="*/ 60 h 819"/>
                <a:gd name="T76" fmla="*/ 36 w 836"/>
                <a:gd name="T77" fmla="*/ 58 h 819"/>
                <a:gd name="T78" fmla="*/ 43 w 836"/>
                <a:gd name="T79" fmla="*/ 58 h 819"/>
                <a:gd name="T80" fmla="*/ 60 w 836"/>
                <a:gd name="T81" fmla="*/ 54 h 819"/>
                <a:gd name="T82" fmla="*/ 86 w 836"/>
                <a:gd name="T83" fmla="*/ 41 h 819"/>
                <a:gd name="T84" fmla="*/ 111 w 836"/>
                <a:gd name="T85" fmla="*/ 26 h 819"/>
                <a:gd name="T86" fmla="*/ 136 w 836"/>
                <a:gd name="T87" fmla="*/ 10 h 819"/>
                <a:gd name="T88" fmla="*/ 153 w 836"/>
                <a:gd name="T89" fmla="*/ 2 h 819"/>
                <a:gd name="T90" fmla="*/ 161 w 836"/>
                <a:gd name="T91" fmla="*/ 0 h 819"/>
                <a:gd name="T92" fmla="*/ 169 w 836"/>
                <a:gd name="T93" fmla="*/ 1 h 819"/>
                <a:gd name="T94" fmla="*/ 177 w 836"/>
                <a:gd name="T95" fmla="*/ 4 h 8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36"/>
                <a:gd name="T145" fmla="*/ 0 h 819"/>
                <a:gd name="T146" fmla="*/ 836 w 836"/>
                <a:gd name="T147" fmla="*/ 819 h 81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36" h="819">
                  <a:moveTo>
                    <a:pt x="720" y="27"/>
                  </a:moveTo>
                  <a:lnTo>
                    <a:pt x="715" y="50"/>
                  </a:lnTo>
                  <a:lnTo>
                    <a:pt x="712" y="77"/>
                  </a:lnTo>
                  <a:lnTo>
                    <a:pt x="712" y="102"/>
                  </a:lnTo>
                  <a:lnTo>
                    <a:pt x="714" y="130"/>
                  </a:lnTo>
                  <a:lnTo>
                    <a:pt x="716" y="156"/>
                  </a:lnTo>
                  <a:lnTo>
                    <a:pt x="721" y="182"/>
                  </a:lnTo>
                  <a:lnTo>
                    <a:pt x="727" y="208"/>
                  </a:lnTo>
                  <a:lnTo>
                    <a:pt x="737" y="233"/>
                  </a:lnTo>
                  <a:lnTo>
                    <a:pt x="750" y="245"/>
                  </a:lnTo>
                  <a:lnTo>
                    <a:pt x="768" y="256"/>
                  </a:lnTo>
                  <a:lnTo>
                    <a:pt x="789" y="265"/>
                  </a:lnTo>
                  <a:lnTo>
                    <a:pt x="809" y="276"/>
                  </a:lnTo>
                  <a:lnTo>
                    <a:pt x="825" y="285"/>
                  </a:lnTo>
                  <a:lnTo>
                    <a:pt x="835" y="300"/>
                  </a:lnTo>
                  <a:lnTo>
                    <a:pt x="836" y="315"/>
                  </a:lnTo>
                  <a:lnTo>
                    <a:pt x="827" y="338"/>
                  </a:lnTo>
                  <a:lnTo>
                    <a:pt x="796" y="403"/>
                  </a:lnTo>
                  <a:lnTo>
                    <a:pt x="763" y="467"/>
                  </a:lnTo>
                  <a:lnTo>
                    <a:pt x="726" y="528"/>
                  </a:lnTo>
                  <a:lnTo>
                    <a:pt x="688" y="591"/>
                  </a:lnTo>
                  <a:lnTo>
                    <a:pt x="645" y="651"/>
                  </a:lnTo>
                  <a:lnTo>
                    <a:pt x="601" y="710"/>
                  </a:lnTo>
                  <a:lnTo>
                    <a:pt x="554" y="765"/>
                  </a:lnTo>
                  <a:lnTo>
                    <a:pt x="507" y="819"/>
                  </a:lnTo>
                  <a:lnTo>
                    <a:pt x="487" y="757"/>
                  </a:lnTo>
                  <a:lnTo>
                    <a:pt x="464" y="698"/>
                  </a:lnTo>
                  <a:lnTo>
                    <a:pt x="438" y="640"/>
                  </a:lnTo>
                  <a:lnTo>
                    <a:pt x="410" y="585"/>
                  </a:lnTo>
                  <a:lnTo>
                    <a:pt x="379" y="528"/>
                  </a:lnTo>
                  <a:lnTo>
                    <a:pt x="347" y="474"/>
                  </a:lnTo>
                  <a:lnTo>
                    <a:pt x="314" y="420"/>
                  </a:lnTo>
                  <a:lnTo>
                    <a:pt x="282" y="366"/>
                  </a:lnTo>
                  <a:lnTo>
                    <a:pt x="271" y="355"/>
                  </a:lnTo>
                  <a:lnTo>
                    <a:pt x="261" y="345"/>
                  </a:lnTo>
                  <a:lnTo>
                    <a:pt x="250" y="334"/>
                  </a:lnTo>
                  <a:lnTo>
                    <a:pt x="239" y="324"/>
                  </a:lnTo>
                  <a:lnTo>
                    <a:pt x="227" y="313"/>
                  </a:lnTo>
                  <a:lnTo>
                    <a:pt x="216" y="305"/>
                  </a:lnTo>
                  <a:lnTo>
                    <a:pt x="203" y="296"/>
                  </a:lnTo>
                  <a:lnTo>
                    <a:pt x="191" y="292"/>
                  </a:lnTo>
                  <a:lnTo>
                    <a:pt x="163" y="294"/>
                  </a:lnTo>
                  <a:lnTo>
                    <a:pt x="138" y="302"/>
                  </a:lnTo>
                  <a:lnTo>
                    <a:pt x="112" y="313"/>
                  </a:lnTo>
                  <a:lnTo>
                    <a:pt x="89" y="330"/>
                  </a:lnTo>
                  <a:lnTo>
                    <a:pt x="65" y="347"/>
                  </a:lnTo>
                  <a:lnTo>
                    <a:pt x="42" y="368"/>
                  </a:lnTo>
                  <a:lnTo>
                    <a:pt x="20" y="387"/>
                  </a:lnTo>
                  <a:lnTo>
                    <a:pt x="0" y="406"/>
                  </a:lnTo>
                  <a:lnTo>
                    <a:pt x="2" y="398"/>
                  </a:lnTo>
                  <a:lnTo>
                    <a:pt x="6" y="391"/>
                  </a:lnTo>
                  <a:lnTo>
                    <a:pt x="11" y="381"/>
                  </a:lnTo>
                  <a:lnTo>
                    <a:pt x="17" y="372"/>
                  </a:lnTo>
                  <a:lnTo>
                    <a:pt x="19" y="361"/>
                  </a:lnTo>
                  <a:lnTo>
                    <a:pt x="23" y="352"/>
                  </a:lnTo>
                  <a:lnTo>
                    <a:pt x="23" y="342"/>
                  </a:lnTo>
                  <a:lnTo>
                    <a:pt x="23" y="335"/>
                  </a:lnTo>
                  <a:lnTo>
                    <a:pt x="22" y="323"/>
                  </a:lnTo>
                  <a:lnTo>
                    <a:pt x="22" y="312"/>
                  </a:lnTo>
                  <a:lnTo>
                    <a:pt x="20" y="301"/>
                  </a:lnTo>
                  <a:lnTo>
                    <a:pt x="20" y="290"/>
                  </a:lnTo>
                  <a:lnTo>
                    <a:pt x="18" y="279"/>
                  </a:lnTo>
                  <a:lnTo>
                    <a:pt x="16" y="268"/>
                  </a:lnTo>
                  <a:lnTo>
                    <a:pt x="12" y="257"/>
                  </a:lnTo>
                  <a:lnTo>
                    <a:pt x="8" y="250"/>
                  </a:lnTo>
                  <a:lnTo>
                    <a:pt x="16" y="249"/>
                  </a:lnTo>
                  <a:lnTo>
                    <a:pt x="23" y="248"/>
                  </a:lnTo>
                  <a:lnTo>
                    <a:pt x="30" y="245"/>
                  </a:lnTo>
                  <a:lnTo>
                    <a:pt x="39" y="243"/>
                  </a:lnTo>
                  <a:lnTo>
                    <a:pt x="46" y="240"/>
                  </a:lnTo>
                  <a:lnTo>
                    <a:pt x="53" y="239"/>
                  </a:lnTo>
                  <a:lnTo>
                    <a:pt x="60" y="239"/>
                  </a:lnTo>
                  <a:lnTo>
                    <a:pt x="68" y="244"/>
                  </a:lnTo>
                  <a:lnTo>
                    <a:pt x="82" y="243"/>
                  </a:lnTo>
                  <a:lnTo>
                    <a:pt x="98" y="242"/>
                  </a:lnTo>
                  <a:lnTo>
                    <a:pt x="112" y="238"/>
                  </a:lnTo>
                  <a:lnTo>
                    <a:pt x="128" y="236"/>
                  </a:lnTo>
                  <a:lnTo>
                    <a:pt x="143" y="232"/>
                  </a:lnTo>
                  <a:lnTo>
                    <a:pt x="157" y="231"/>
                  </a:lnTo>
                  <a:lnTo>
                    <a:pt x="172" y="230"/>
                  </a:lnTo>
                  <a:lnTo>
                    <a:pt x="187" y="233"/>
                  </a:lnTo>
                  <a:lnTo>
                    <a:pt x="241" y="214"/>
                  </a:lnTo>
                  <a:lnTo>
                    <a:pt x="294" y="191"/>
                  </a:lnTo>
                  <a:lnTo>
                    <a:pt x="345" y="164"/>
                  </a:lnTo>
                  <a:lnTo>
                    <a:pt x="395" y="135"/>
                  </a:lnTo>
                  <a:lnTo>
                    <a:pt x="444" y="102"/>
                  </a:lnTo>
                  <a:lnTo>
                    <a:pt x="493" y="71"/>
                  </a:lnTo>
                  <a:lnTo>
                    <a:pt x="543" y="40"/>
                  </a:lnTo>
                  <a:lnTo>
                    <a:pt x="594" y="10"/>
                  </a:lnTo>
                  <a:lnTo>
                    <a:pt x="610" y="6"/>
                  </a:lnTo>
                  <a:lnTo>
                    <a:pt x="627" y="2"/>
                  </a:lnTo>
                  <a:lnTo>
                    <a:pt x="643" y="0"/>
                  </a:lnTo>
                  <a:lnTo>
                    <a:pt x="660" y="1"/>
                  </a:lnTo>
                  <a:lnTo>
                    <a:pt x="676" y="2"/>
                  </a:lnTo>
                  <a:lnTo>
                    <a:pt x="692" y="7"/>
                  </a:lnTo>
                  <a:lnTo>
                    <a:pt x="706" y="15"/>
                  </a:lnTo>
                  <a:lnTo>
                    <a:pt x="720" y="27"/>
                  </a:lnTo>
                  <a:close/>
                </a:path>
              </a:pathLst>
            </a:custGeom>
            <a:solidFill>
              <a:srgbClr val="80FFFF"/>
            </a:solidFill>
            <a:ln w="9525">
              <a:noFill/>
              <a:round/>
              <a:headEnd/>
              <a:tailEnd/>
            </a:ln>
          </p:spPr>
          <p:txBody>
            <a:bodyPr/>
            <a:lstStyle/>
            <a:p>
              <a:endParaRPr lang="ru-RU"/>
            </a:p>
          </p:txBody>
        </p:sp>
        <p:sp>
          <p:nvSpPr>
            <p:cNvPr id="18456" name="Freeform 32"/>
            <p:cNvSpPr>
              <a:spLocks/>
            </p:cNvSpPr>
            <p:nvPr/>
          </p:nvSpPr>
          <p:spPr bwMode="auto">
            <a:xfrm flipH="1">
              <a:off x="1466" y="3280"/>
              <a:ext cx="88" cy="87"/>
            </a:xfrm>
            <a:custGeom>
              <a:avLst/>
              <a:gdLst>
                <a:gd name="T0" fmla="*/ 44 w 356"/>
                <a:gd name="T1" fmla="*/ 87 h 347"/>
                <a:gd name="T2" fmla="*/ 36 w 356"/>
                <a:gd name="T3" fmla="*/ 85 h 347"/>
                <a:gd name="T4" fmla="*/ 32 w 356"/>
                <a:gd name="T5" fmla="*/ 82 h 347"/>
                <a:gd name="T6" fmla="*/ 28 w 356"/>
                <a:gd name="T7" fmla="*/ 79 h 347"/>
                <a:gd name="T8" fmla="*/ 25 w 356"/>
                <a:gd name="T9" fmla="*/ 76 h 347"/>
                <a:gd name="T10" fmla="*/ 21 w 356"/>
                <a:gd name="T11" fmla="*/ 73 h 347"/>
                <a:gd name="T12" fmla="*/ 17 w 356"/>
                <a:gd name="T13" fmla="*/ 70 h 347"/>
                <a:gd name="T14" fmla="*/ 13 w 356"/>
                <a:gd name="T15" fmla="*/ 67 h 347"/>
                <a:gd name="T16" fmla="*/ 9 w 356"/>
                <a:gd name="T17" fmla="*/ 65 h 347"/>
                <a:gd name="T18" fmla="*/ 5 w 356"/>
                <a:gd name="T19" fmla="*/ 63 h 347"/>
                <a:gd name="T20" fmla="*/ 3 w 356"/>
                <a:gd name="T21" fmla="*/ 60 h 347"/>
                <a:gd name="T22" fmla="*/ 2 w 356"/>
                <a:gd name="T23" fmla="*/ 56 h 347"/>
                <a:gd name="T24" fmla="*/ 2 w 356"/>
                <a:gd name="T25" fmla="*/ 52 h 347"/>
                <a:gd name="T26" fmla="*/ 2 w 356"/>
                <a:gd name="T27" fmla="*/ 49 h 347"/>
                <a:gd name="T28" fmla="*/ 2 w 356"/>
                <a:gd name="T29" fmla="*/ 45 h 347"/>
                <a:gd name="T30" fmla="*/ 3 w 356"/>
                <a:gd name="T31" fmla="*/ 41 h 347"/>
                <a:gd name="T32" fmla="*/ 2 w 356"/>
                <a:gd name="T33" fmla="*/ 37 h 347"/>
                <a:gd name="T34" fmla="*/ 1 w 356"/>
                <a:gd name="T35" fmla="*/ 34 h 347"/>
                <a:gd name="T36" fmla="*/ 0 w 356"/>
                <a:gd name="T37" fmla="*/ 34 h 347"/>
                <a:gd name="T38" fmla="*/ 1 w 356"/>
                <a:gd name="T39" fmla="*/ 31 h 347"/>
                <a:gd name="T40" fmla="*/ 4 w 356"/>
                <a:gd name="T41" fmla="*/ 28 h 347"/>
                <a:gd name="T42" fmla="*/ 7 w 356"/>
                <a:gd name="T43" fmla="*/ 26 h 347"/>
                <a:gd name="T44" fmla="*/ 10 w 356"/>
                <a:gd name="T45" fmla="*/ 25 h 347"/>
                <a:gd name="T46" fmla="*/ 14 w 356"/>
                <a:gd name="T47" fmla="*/ 24 h 347"/>
                <a:gd name="T48" fmla="*/ 18 w 356"/>
                <a:gd name="T49" fmla="*/ 22 h 347"/>
                <a:gd name="T50" fmla="*/ 21 w 356"/>
                <a:gd name="T51" fmla="*/ 21 h 347"/>
                <a:gd name="T52" fmla="*/ 24 w 356"/>
                <a:gd name="T53" fmla="*/ 20 h 347"/>
                <a:gd name="T54" fmla="*/ 33 w 356"/>
                <a:gd name="T55" fmla="*/ 19 h 347"/>
                <a:gd name="T56" fmla="*/ 41 w 356"/>
                <a:gd name="T57" fmla="*/ 17 h 347"/>
                <a:gd name="T58" fmla="*/ 50 w 356"/>
                <a:gd name="T59" fmla="*/ 15 h 347"/>
                <a:gd name="T60" fmla="*/ 58 w 356"/>
                <a:gd name="T61" fmla="*/ 14 h 347"/>
                <a:gd name="T62" fmla="*/ 66 w 356"/>
                <a:gd name="T63" fmla="*/ 12 h 347"/>
                <a:gd name="T64" fmla="*/ 74 w 356"/>
                <a:gd name="T65" fmla="*/ 9 h 347"/>
                <a:gd name="T66" fmla="*/ 81 w 356"/>
                <a:gd name="T67" fmla="*/ 5 h 347"/>
                <a:gd name="T68" fmla="*/ 88 w 356"/>
                <a:gd name="T69" fmla="*/ 0 h 347"/>
                <a:gd name="T70" fmla="*/ 80 w 356"/>
                <a:gd name="T71" fmla="*/ 9 h 347"/>
                <a:gd name="T72" fmla="*/ 73 w 356"/>
                <a:gd name="T73" fmla="*/ 20 h 347"/>
                <a:gd name="T74" fmla="*/ 66 w 356"/>
                <a:gd name="T75" fmla="*/ 30 h 347"/>
                <a:gd name="T76" fmla="*/ 60 w 356"/>
                <a:gd name="T77" fmla="*/ 41 h 347"/>
                <a:gd name="T78" fmla="*/ 55 w 356"/>
                <a:gd name="T79" fmla="*/ 52 h 347"/>
                <a:gd name="T80" fmla="*/ 50 w 356"/>
                <a:gd name="T81" fmla="*/ 63 h 347"/>
                <a:gd name="T82" fmla="*/ 46 w 356"/>
                <a:gd name="T83" fmla="*/ 75 h 347"/>
                <a:gd name="T84" fmla="*/ 44 w 356"/>
                <a:gd name="T85" fmla="*/ 87 h 34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6"/>
                <a:gd name="T130" fmla="*/ 0 h 347"/>
                <a:gd name="T131" fmla="*/ 356 w 356"/>
                <a:gd name="T132" fmla="*/ 347 h 34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6" h="347">
                  <a:moveTo>
                    <a:pt x="177" y="347"/>
                  </a:moveTo>
                  <a:lnTo>
                    <a:pt x="145" y="341"/>
                  </a:lnTo>
                  <a:lnTo>
                    <a:pt x="130" y="329"/>
                  </a:lnTo>
                  <a:lnTo>
                    <a:pt x="115" y="316"/>
                  </a:lnTo>
                  <a:lnTo>
                    <a:pt x="101" y="302"/>
                  </a:lnTo>
                  <a:lnTo>
                    <a:pt x="86" y="291"/>
                  </a:lnTo>
                  <a:lnTo>
                    <a:pt x="69" y="278"/>
                  </a:lnTo>
                  <a:lnTo>
                    <a:pt x="53" y="268"/>
                  </a:lnTo>
                  <a:lnTo>
                    <a:pt x="37" y="259"/>
                  </a:lnTo>
                  <a:lnTo>
                    <a:pt x="21" y="253"/>
                  </a:lnTo>
                  <a:lnTo>
                    <a:pt x="12" y="238"/>
                  </a:lnTo>
                  <a:lnTo>
                    <a:pt x="9" y="225"/>
                  </a:lnTo>
                  <a:lnTo>
                    <a:pt x="8" y="209"/>
                  </a:lnTo>
                  <a:lnTo>
                    <a:pt x="10" y="195"/>
                  </a:lnTo>
                  <a:lnTo>
                    <a:pt x="10" y="179"/>
                  </a:lnTo>
                  <a:lnTo>
                    <a:pt x="11" y="163"/>
                  </a:lnTo>
                  <a:lnTo>
                    <a:pt x="10" y="149"/>
                  </a:lnTo>
                  <a:lnTo>
                    <a:pt x="6" y="136"/>
                  </a:lnTo>
                  <a:lnTo>
                    <a:pt x="0" y="136"/>
                  </a:lnTo>
                  <a:lnTo>
                    <a:pt x="5" y="122"/>
                  </a:lnTo>
                  <a:lnTo>
                    <a:pt x="15" y="111"/>
                  </a:lnTo>
                  <a:lnTo>
                    <a:pt x="27" y="103"/>
                  </a:lnTo>
                  <a:lnTo>
                    <a:pt x="41" y="99"/>
                  </a:lnTo>
                  <a:lnTo>
                    <a:pt x="56" y="94"/>
                  </a:lnTo>
                  <a:lnTo>
                    <a:pt x="72" y="89"/>
                  </a:lnTo>
                  <a:lnTo>
                    <a:pt x="85" y="84"/>
                  </a:lnTo>
                  <a:lnTo>
                    <a:pt x="99" y="80"/>
                  </a:lnTo>
                  <a:lnTo>
                    <a:pt x="133" y="74"/>
                  </a:lnTo>
                  <a:lnTo>
                    <a:pt x="167" y="69"/>
                  </a:lnTo>
                  <a:lnTo>
                    <a:pt x="201" y="61"/>
                  </a:lnTo>
                  <a:lnTo>
                    <a:pt x="235" y="55"/>
                  </a:lnTo>
                  <a:lnTo>
                    <a:pt x="266" y="46"/>
                  </a:lnTo>
                  <a:lnTo>
                    <a:pt x="298" y="35"/>
                  </a:lnTo>
                  <a:lnTo>
                    <a:pt x="327" y="19"/>
                  </a:lnTo>
                  <a:lnTo>
                    <a:pt x="356" y="0"/>
                  </a:lnTo>
                  <a:lnTo>
                    <a:pt x="323" y="37"/>
                  </a:lnTo>
                  <a:lnTo>
                    <a:pt x="294" y="78"/>
                  </a:lnTo>
                  <a:lnTo>
                    <a:pt x="266" y="120"/>
                  </a:lnTo>
                  <a:lnTo>
                    <a:pt x="243" y="163"/>
                  </a:lnTo>
                  <a:lnTo>
                    <a:pt x="222" y="207"/>
                  </a:lnTo>
                  <a:lnTo>
                    <a:pt x="204" y="253"/>
                  </a:lnTo>
                  <a:lnTo>
                    <a:pt x="188" y="299"/>
                  </a:lnTo>
                  <a:lnTo>
                    <a:pt x="177" y="347"/>
                  </a:lnTo>
                  <a:close/>
                </a:path>
              </a:pathLst>
            </a:custGeom>
            <a:solidFill>
              <a:srgbClr val="80FFFF"/>
            </a:solidFill>
            <a:ln w="9525">
              <a:noFill/>
              <a:round/>
              <a:headEnd/>
              <a:tailEnd/>
            </a:ln>
          </p:spPr>
          <p:txBody>
            <a:bodyPr/>
            <a:lstStyle/>
            <a:p>
              <a:endParaRPr lang="ru-RU"/>
            </a:p>
          </p:txBody>
        </p:sp>
      </p:grpSp>
      <p:graphicFrame>
        <p:nvGraphicFramePr>
          <p:cNvPr id="18440" name="Object 28"/>
          <p:cNvGraphicFramePr>
            <a:graphicFrameLocks noChangeAspect="1"/>
          </p:cNvGraphicFramePr>
          <p:nvPr/>
        </p:nvGraphicFramePr>
        <p:xfrm>
          <a:off x="384175" y="1695450"/>
          <a:ext cx="1824038" cy="1882775"/>
        </p:xfrm>
        <a:graphic>
          <a:graphicData uri="http://schemas.openxmlformats.org/presentationml/2006/ole">
            <p:oleObj spid="_x0000_s18440" name="Chart" r:id="rId5" imgW="5067162" imgH="3047874" progId="MSGraph.Chart.8">
              <p:embed followColorScheme="full"/>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2000" fill="hold"/>
                                        <p:tgtEl>
                                          <p:spTgt spid="30"/>
                                        </p:tgtEl>
                                        <p:attrNameLst>
                                          <p:attrName>ppt_w</p:attrName>
                                        </p:attrNameLst>
                                      </p:cBhvr>
                                      <p:tavLst>
                                        <p:tav tm="0">
                                          <p:val>
                                            <p:fltVal val="0"/>
                                          </p:val>
                                        </p:tav>
                                        <p:tav tm="100000">
                                          <p:val>
                                            <p:strVal val="#ppt_w"/>
                                          </p:val>
                                        </p:tav>
                                      </p:tavLst>
                                    </p:anim>
                                    <p:anim calcmode="lin" valueType="num">
                                      <p:cBhvr>
                                        <p:cTn id="14" dur="2000" fill="hold"/>
                                        <p:tgtEl>
                                          <p:spTgt spid="30"/>
                                        </p:tgtEl>
                                        <p:attrNameLst>
                                          <p:attrName>ppt_h</p:attrName>
                                        </p:attrNameLst>
                                      </p:cBhvr>
                                      <p:tavLst>
                                        <p:tav tm="0">
                                          <p:val>
                                            <p:fltVal val="0"/>
                                          </p:val>
                                        </p:tav>
                                        <p:tav tm="100000">
                                          <p:val>
                                            <p:strVal val="#ppt_h"/>
                                          </p:val>
                                        </p:tav>
                                      </p:tavLst>
                                    </p:anim>
                                  </p:childTnLst>
                                </p:cTn>
                              </p:par>
                            </p:childTnLst>
                          </p:cTn>
                        </p:par>
                        <p:par>
                          <p:cTn id="15" fill="hold" nodeType="afterGroup">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654347"/>
                                        </p:tgtEl>
                                        <p:attrNameLst>
                                          <p:attrName>style.visibility</p:attrName>
                                        </p:attrNameLst>
                                      </p:cBhvr>
                                      <p:to>
                                        <p:strVal val="visible"/>
                                      </p:to>
                                    </p:set>
                                    <p:animEffect transition="in" filter="wipe(left)">
                                      <p:cBhvr>
                                        <p:cTn id="18" dur="1000"/>
                                        <p:tgtEl>
                                          <p:spTgt spid="654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AsOne/>
      </p:bldGraphic>
      <p:bldP spid="654347"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4179</TotalTime>
  <Words>2195</Words>
  <Application>Microsoft Office PowerPoint</Application>
  <PresentationFormat>Экран (4:3)</PresentationFormat>
  <Paragraphs>399</Paragraphs>
  <Slides>55</Slides>
  <Notes>24</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55</vt:i4>
      </vt:variant>
    </vt:vector>
  </HeadingPairs>
  <TitlesOfParts>
    <vt:vector size="58" baseType="lpstr">
      <vt:lpstr>Тема Office</vt:lpstr>
      <vt:lpstr>Chart</vt:lpstr>
      <vt:lpstr>Точечный рисунок</vt:lpstr>
      <vt:lpstr>Содержание курса</vt:lpstr>
      <vt:lpstr>Модуль 1</vt:lpstr>
      <vt:lpstr>Лидерство</vt:lpstr>
      <vt:lpstr>Лидерство</vt:lpstr>
      <vt:lpstr>Эмоциональное Лидерство</vt:lpstr>
      <vt:lpstr>Эмоциональный интеллект</vt:lpstr>
      <vt:lpstr>Некоторые данные исследований</vt:lpstr>
      <vt:lpstr>Некоторые данные исследований</vt:lpstr>
      <vt:lpstr>Эмоциональный интеллект и Лидерство</vt:lpstr>
      <vt:lpstr>Интеллект IQ</vt:lpstr>
      <vt:lpstr>Эмоциональный интеллект Лидера</vt:lpstr>
      <vt:lpstr>Четыре области EQ </vt:lpstr>
      <vt:lpstr>Эмоциональный интеллект (EQ)</vt:lpstr>
      <vt:lpstr>Уровни развития эмоционального интеллекта</vt:lpstr>
      <vt:lpstr>Слайд 15</vt:lpstr>
      <vt:lpstr>Эмоции и чувства</vt:lpstr>
      <vt:lpstr>Уровни эмоциональной сознательности</vt:lpstr>
      <vt:lpstr>Чувства...</vt:lpstr>
      <vt:lpstr>Аутентичные чувства: Гнев</vt:lpstr>
      <vt:lpstr>Аутентичные чувства: Страх</vt:lpstr>
      <vt:lpstr>Аутентичные чувства: Печаль</vt:lpstr>
      <vt:lpstr>Аутентичные чувства: Радость</vt:lpstr>
      <vt:lpstr>Самосознание</vt:lpstr>
      <vt:lpstr>Эмоциональное самосознание - это</vt:lpstr>
      <vt:lpstr>В корне любой негативной эмоции лежит страх </vt:lpstr>
      <vt:lpstr>Биологический страх</vt:lpstr>
      <vt:lpstr>Виды психологических страхов</vt:lpstr>
      <vt:lpstr>Причины психологического страдания. Потребности ума</vt:lpstr>
      <vt:lpstr>Точная самооценка - это</vt:lpstr>
      <vt:lpstr>Самооценка </vt:lpstr>
      <vt:lpstr>Самооценка </vt:lpstr>
      <vt:lpstr>Уверенность в себе - это</vt:lpstr>
      <vt:lpstr>   Домашнее задание</vt:lpstr>
      <vt:lpstr>Слепое пятно</vt:lpstr>
      <vt:lpstr>Слайд 35</vt:lpstr>
      <vt:lpstr>Самоконтроль</vt:lpstr>
      <vt:lpstr>Управление эмоциями - это</vt:lpstr>
      <vt:lpstr>Открытость</vt:lpstr>
      <vt:lpstr>Три уровня мозга</vt:lpstr>
      <vt:lpstr>Управления гневом</vt:lpstr>
      <vt:lpstr>Техника: «Я – высказывание»</vt:lpstr>
      <vt:lpstr>Адаптивность - это</vt:lpstr>
      <vt:lpstr>Воля к победе</vt:lpstr>
      <vt:lpstr>Инициативность</vt:lpstr>
      <vt:lpstr>Инициативность</vt:lpstr>
      <vt:lpstr>Слайд 46</vt:lpstr>
      <vt:lpstr>Социальная чуткость</vt:lpstr>
      <vt:lpstr>Сопереживание - это</vt:lpstr>
      <vt:lpstr>Деловая осведомленность - это</vt:lpstr>
      <vt:lpstr>Предупредительность - это</vt:lpstr>
      <vt:lpstr>Слайд 51</vt:lpstr>
      <vt:lpstr>Воодушевление - это</vt:lpstr>
      <vt:lpstr>Влияние - это</vt:lpstr>
      <vt:lpstr>Содействие изменениям - это</vt:lpstr>
      <vt:lpstr>Командная работа и сотрудничество - это</vt:lpstr>
    </vt:vector>
  </TitlesOfParts>
  <Company>CBSD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m_furta</dc:creator>
  <cp:lastModifiedBy>zzhunissova</cp:lastModifiedBy>
  <cp:revision>352</cp:revision>
  <dcterms:created xsi:type="dcterms:W3CDTF">2007-09-23T05:40:36Z</dcterms:created>
  <dcterms:modified xsi:type="dcterms:W3CDTF">2016-02-17T02:21:59Z</dcterms:modified>
</cp:coreProperties>
</file>